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3"/>
  </p:sldMasterIdLst>
  <p:notesMasterIdLst>
    <p:notesMasterId r:id="rId17"/>
  </p:notesMasterIdLst>
  <p:sldIdLst>
    <p:sldId id="375" r:id="rId4"/>
    <p:sldId id="346" r:id="rId5"/>
    <p:sldId id="347" r:id="rId6"/>
    <p:sldId id="358" r:id="rId7"/>
    <p:sldId id="380" r:id="rId8"/>
    <p:sldId id="361" r:id="rId9"/>
    <p:sldId id="383" r:id="rId10"/>
    <p:sldId id="384" r:id="rId11"/>
    <p:sldId id="381" r:id="rId12"/>
    <p:sldId id="369" r:id="rId13"/>
    <p:sldId id="382" r:id="rId14"/>
    <p:sldId id="385" r:id="rId15"/>
    <p:sldId id="378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9" userDrawn="1">
          <p15:clr>
            <a:srgbClr val="A4A3A4"/>
          </p15:clr>
        </p15:guide>
        <p15:guide id="3" pos="184" userDrawn="1">
          <p15:clr>
            <a:srgbClr val="A4A3A4"/>
          </p15:clr>
        </p15:guide>
        <p15:guide id="4" orient="horz" pos="256" userDrawn="1">
          <p15:clr>
            <a:srgbClr val="A4A3A4"/>
          </p15:clr>
        </p15:guide>
        <p15:guide id="5" orient="horz" pos="2530" userDrawn="1">
          <p15:clr>
            <a:srgbClr val="A4A3A4"/>
          </p15:clr>
        </p15:guide>
        <p15:guide id="6" pos="74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7554A4-1B62-4B75-AA43-DEADB94CD52B}" styleName="表样式 1 25">
    <a:wholeTbl>
      <a:tcTxStyle>
        <a:fontRef idx="none">
          <a:schemeClr val="tx1"/>
        </a:fontRef>
      </a:tcTxStyle>
      <a:tcStyle>
        <a:tcBdr>
          <a:left>
            <a:ln w="9525" cmpd="sng">
              <a:solidFill>
                <a:schemeClr val="accent5"/>
              </a:solidFill>
            </a:ln>
          </a:left>
          <a:right>
            <a:ln w="9525" cmpd="sng">
              <a:solidFill>
                <a:schemeClr val="accent5"/>
              </a:solidFill>
            </a:ln>
          </a:right>
          <a:top>
            <a:ln w="9525" cmpd="sng">
              <a:solidFill>
                <a:schemeClr val="accent5"/>
              </a:solidFill>
            </a:ln>
          </a:top>
          <a:bottom>
            <a:ln w="9525" cmpd="sng">
              <a:solidFill>
                <a:schemeClr val="accent5"/>
              </a:solidFill>
            </a:ln>
          </a:bottom>
          <a:insideH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insideH>
          <a:insideV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insideV>
        </a:tcBdr>
        <a:fill>
          <a:solidFill>
            <a:schemeClr val="bg1">
              <a:alpha val="0"/>
            </a:schemeClr>
          </a:solidFill>
        </a:fill>
      </a:tcStyle>
    </a:wholeTbl>
    <a:band2H>
      <a:tcTxStyle/>
      <a:tcStyle>
        <a:tcBdr/>
        <a:fill>
          <a:solidFill>
            <a:schemeClr val="accent5">
              <a:alpha val="25000"/>
              <a:lumMod val="40000"/>
              <a:lumOff val="60000"/>
            </a:schemeClr>
          </a:solidFill>
        </a:fill>
      </a:tcStyle>
    </a:band2H>
    <a:band1V>
      <a:tcTxStyle/>
      <a:tcStyle>
        <a:tcBdr/>
        <a:fill>
          <a:solidFill>
            <a:schemeClr val="accent5">
              <a:alpha val="25000"/>
              <a:lumMod val="40000"/>
              <a:lumOff val="60000"/>
            </a:schemeClr>
          </a:solidFill>
        </a:fill>
      </a:tcStyle>
    </a:band1V>
    <a:band2V>
      <a:tcTxStyle/>
      <a:tcStyle>
        <a:tcBdr/>
        <a:fill>
          <a:solidFill>
            <a:schemeClr val="bg1">
              <a:alpha val="0"/>
            </a:schemeClr>
          </a:solidFill>
        </a:fill>
      </a:tcStyle>
    </a:band2V>
    <a:la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left>
          <a:right>
            <a:ln w="9525" cmpd="sng">
              <a:solidFill>
                <a:schemeClr val="accent5"/>
              </a:solidFill>
            </a:ln>
          </a:right>
          <a:top>
            <a:ln w="9525" cmpd="sng">
              <a:solidFill>
                <a:schemeClr val="accent5"/>
              </a:solidFill>
            </a:ln>
          </a:top>
          <a:bottom>
            <a:ln w="9525" cmpd="sng">
              <a:solidFill>
                <a:schemeClr val="accent5"/>
              </a:solidFill>
            </a:ln>
          </a:bottom>
          <a:insideH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5">
              <a:alpha val="40000"/>
              <a:lumMod val="40000"/>
              <a:lumOff val="60000"/>
            </a:schemeClr>
          </a:solidFill>
        </a:fill>
      </a:tcStyle>
    </a:lastCol>
    <a:fir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5"/>
              </a:solidFill>
            </a:ln>
          </a:left>
          <a:right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right>
          <a:top>
            <a:ln w="9525" cmpd="sng">
              <a:solidFill>
                <a:schemeClr val="accent5"/>
              </a:solidFill>
            </a:ln>
          </a:top>
          <a:bottom>
            <a:ln w="9525" cmpd="sng">
              <a:solidFill>
                <a:schemeClr val="accent5"/>
              </a:solidFill>
            </a:ln>
          </a:bottom>
          <a:insideH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5">
              <a:alpha val="40000"/>
              <a:lumMod val="40000"/>
              <a:lumOff val="60000"/>
            </a:schemeClr>
          </a:solidFill>
        </a:fill>
      </a:tcStyle>
    </a:firstCol>
    <a:lastRow>
      <a:tcTxStyle b="on">
        <a:fontRef idx="none">
          <a:schemeClr val="accent5"/>
        </a:fontRef>
      </a:tcTxStyle>
      <a:tcStyle>
        <a:tcBdr>
          <a:left>
            <a:ln w="9525" cmpd="sng">
              <a:solidFill>
                <a:schemeClr val="accent5"/>
              </a:solidFill>
            </a:ln>
          </a:left>
          <a:right>
            <a:ln w="9525" cmpd="sng">
              <a:solidFill>
                <a:schemeClr val="accent5"/>
              </a:solidFill>
            </a:ln>
          </a:right>
          <a:top>
            <a:ln w="9525" cmpd="sng">
              <a:solidFill>
                <a:schemeClr val="accent5"/>
              </a:solidFill>
            </a:ln>
          </a:top>
          <a:bottom>
            <a:ln w="9525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lastRow>
    <a:firstRow>
      <a:tcTxStyle b="on">
        <a:fontRef idx="none">
          <a:schemeClr val="bg1"/>
        </a:fontRef>
      </a:tcTxStyle>
      <a:tcStyle>
        <a:tcBdr>
          <a:left>
            <a:ln w="9525" cmpd="sng">
              <a:solidFill>
                <a:schemeClr val="accent5"/>
              </a:solidFill>
            </a:ln>
          </a:left>
          <a:right>
            <a:ln w="9525" cmpd="sng">
              <a:solidFill>
                <a:schemeClr val="accent5"/>
              </a:solidFill>
            </a:ln>
          </a:right>
          <a:top>
            <a:ln w="9525" cmpd="sng">
              <a:solidFill>
                <a:schemeClr val="accent5"/>
              </a:solidFill>
            </a:ln>
          </a:top>
          <a:bottom>
            <a:ln w="9525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insideV>
        </a:tcBdr>
        <a:fill>
          <a:solidFill>
            <a:schemeClr val="accent5"/>
          </a:solidFill>
        </a:fill>
      </a:tcStyle>
    </a:firstRow>
  </a:tblStyle>
  <a:tblStyle styleId="{B4ADCCAB-0CB5-4FEF-97E3-931499B6C8BC}" styleName="表样式 1 25">
    <a:wholeTbl>
      <a:tcTxStyle>
        <a:fontRef idx="none">
          <a:schemeClr val="tx1"/>
        </a:fontRef>
      </a:tcTxStyle>
      <a:tcStyle>
        <a:tcBdr>
          <a:left>
            <a:ln w="9525" cmpd="sng">
              <a:solidFill>
                <a:schemeClr val="accent5"/>
              </a:solidFill>
            </a:ln>
          </a:left>
          <a:right>
            <a:ln w="9525" cmpd="sng">
              <a:solidFill>
                <a:schemeClr val="accent5"/>
              </a:solidFill>
            </a:ln>
          </a:right>
          <a:top>
            <a:ln w="9525" cmpd="sng">
              <a:solidFill>
                <a:schemeClr val="accent5"/>
              </a:solidFill>
            </a:ln>
          </a:top>
          <a:bottom>
            <a:ln w="9525" cmpd="sng">
              <a:solidFill>
                <a:schemeClr val="accent5"/>
              </a:solidFill>
            </a:ln>
          </a:bottom>
          <a:insideH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insideH>
          <a:insideV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insideV>
        </a:tcBdr>
        <a:fill>
          <a:solidFill>
            <a:schemeClr val="bg1">
              <a:alpha val="0"/>
            </a:schemeClr>
          </a:solidFill>
        </a:fill>
      </a:tcStyle>
    </a:wholeTbl>
    <a:band2H>
      <a:tcTxStyle/>
      <a:tcStyle>
        <a:tcBdr/>
        <a:fill>
          <a:solidFill>
            <a:schemeClr val="accent5">
              <a:alpha val="25000"/>
              <a:lumMod val="40000"/>
              <a:lumOff val="60000"/>
            </a:schemeClr>
          </a:solidFill>
        </a:fill>
      </a:tcStyle>
    </a:band2H>
    <a:band1V>
      <a:tcTxStyle/>
      <a:tcStyle>
        <a:tcBdr/>
        <a:fill>
          <a:solidFill>
            <a:schemeClr val="accent5">
              <a:alpha val="25000"/>
              <a:lumMod val="40000"/>
              <a:lumOff val="60000"/>
            </a:schemeClr>
          </a:solidFill>
        </a:fill>
      </a:tcStyle>
    </a:band1V>
    <a:band2V>
      <a:tcTxStyle/>
      <a:tcStyle>
        <a:tcBdr/>
        <a:fill>
          <a:solidFill>
            <a:schemeClr val="bg1">
              <a:alpha val="0"/>
            </a:schemeClr>
          </a:solidFill>
        </a:fill>
      </a:tcStyle>
    </a:band2V>
    <a:la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left>
          <a:right>
            <a:ln w="9525" cmpd="sng">
              <a:solidFill>
                <a:schemeClr val="accent5"/>
              </a:solidFill>
            </a:ln>
          </a:right>
          <a:top>
            <a:ln w="9525" cmpd="sng">
              <a:solidFill>
                <a:schemeClr val="accent5"/>
              </a:solidFill>
            </a:ln>
          </a:top>
          <a:bottom>
            <a:ln w="9525" cmpd="sng">
              <a:solidFill>
                <a:schemeClr val="accent5"/>
              </a:solidFill>
            </a:ln>
          </a:bottom>
          <a:insideH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5">
              <a:alpha val="40000"/>
              <a:lumMod val="40000"/>
              <a:lumOff val="60000"/>
            </a:schemeClr>
          </a:solidFill>
        </a:fill>
      </a:tcStyle>
    </a:lastCol>
    <a:fir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5"/>
              </a:solidFill>
            </a:ln>
          </a:left>
          <a:right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right>
          <a:top>
            <a:ln w="9525" cmpd="sng">
              <a:solidFill>
                <a:schemeClr val="accent5"/>
              </a:solidFill>
            </a:ln>
          </a:top>
          <a:bottom>
            <a:ln w="9525" cmpd="sng">
              <a:solidFill>
                <a:schemeClr val="accent5"/>
              </a:solidFill>
            </a:ln>
          </a:bottom>
          <a:insideH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5">
              <a:alpha val="40000"/>
              <a:lumMod val="40000"/>
              <a:lumOff val="60000"/>
            </a:schemeClr>
          </a:solidFill>
        </a:fill>
      </a:tcStyle>
    </a:firstCol>
    <a:lastRow>
      <a:tcTxStyle b="on">
        <a:fontRef idx="none">
          <a:schemeClr val="accent5"/>
        </a:fontRef>
      </a:tcTxStyle>
      <a:tcStyle>
        <a:tcBdr>
          <a:left>
            <a:ln w="9525" cmpd="sng">
              <a:solidFill>
                <a:schemeClr val="accent5"/>
              </a:solidFill>
            </a:ln>
          </a:left>
          <a:right>
            <a:ln w="9525" cmpd="sng">
              <a:solidFill>
                <a:schemeClr val="accent5"/>
              </a:solidFill>
            </a:ln>
          </a:right>
          <a:top>
            <a:ln w="9525" cmpd="sng">
              <a:solidFill>
                <a:schemeClr val="accent5"/>
              </a:solidFill>
            </a:ln>
          </a:top>
          <a:bottom>
            <a:ln w="9525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lastRow>
    <a:firstRow>
      <a:tcTxStyle b="on">
        <a:fontRef idx="none">
          <a:schemeClr val="bg1"/>
        </a:fontRef>
      </a:tcTxStyle>
      <a:tcStyle>
        <a:tcBdr>
          <a:left>
            <a:ln w="9525" cmpd="sng">
              <a:solidFill>
                <a:schemeClr val="accent5"/>
              </a:solidFill>
            </a:ln>
          </a:left>
          <a:right>
            <a:ln w="9525" cmpd="sng">
              <a:solidFill>
                <a:schemeClr val="accent5"/>
              </a:solidFill>
            </a:ln>
          </a:right>
          <a:top>
            <a:ln w="9525" cmpd="sng">
              <a:solidFill>
                <a:schemeClr val="accent5"/>
              </a:solidFill>
            </a:ln>
          </a:top>
          <a:bottom>
            <a:ln w="9525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 w="9525" cmpd="sng">
              <a:solidFill>
                <a:schemeClr val="accent5">
                  <a:lumMod val="40000"/>
                  <a:lumOff val="60000"/>
                </a:schemeClr>
              </a:solidFill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521" autoAdjust="0"/>
    <p:restoredTop sz="95166" autoAdjust="0"/>
  </p:normalViewPr>
  <p:slideViewPr>
    <p:cSldViewPr snapToGrid="0" showGuides="1">
      <p:cViewPr>
        <p:scale>
          <a:sx n="100" d="100"/>
          <a:sy n="100" d="100"/>
        </p:scale>
        <p:origin x="-744" y="-432"/>
      </p:cViewPr>
      <p:guideLst>
        <p:guide orient="horz" pos="2169"/>
        <p:guide pos="184"/>
        <p:guide orient="horz" pos="256"/>
        <p:guide orient="horz" pos="2530"/>
        <p:guide pos="745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83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5DC3D-A1CF-4CB4-BC17-D50E21433D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75032-9656-486A-8F7C-629CA1F31CA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matchingName="Section header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1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2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 userDrawn="1"/>
        </p:nvSpPr>
        <p:spPr>
          <a:xfrm>
            <a:off x="8737600" y="6483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hdr="0" ftr="0"/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8" Type="http://schemas.openxmlformats.org/officeDocument/2006/relationships/slideLayout" Target="../slideLayouts/slideLayout3.xml"/><Relationship Id="rId27" Type="http://schemas.openxmlformats.org/officeDocument/2006/relationships/tags" Target="../tags/tag39.xml"/><Relationship Id="rId26" Type="http://schemas.openxmlformats.org/officeDocument/2006/relationships/tags" Target="../tags/tag38.xml"/><Relationship Id="rId25" Type="http://schemas.openxmlformats.org/officeDocument/2006/relationships/tags" Target="../tags/tag37.xml"/><Relationship Id="rId24" Type="http://schemas.openxmlformats.org/officeDocument/2006/relationships/tags" Target="../tags/tag36.xml"/><Relationship Id="rId23" Type="http://schemas.openxmlformats.org/officeDocument/2006/relationships/tags" Target="../tags/tag35.xml"/><Relationship Id="rId22" Type="http://schemas.openxmlformats.org/officeDocument/2006/relationships/tags" Target="../tags/tag34.xml"/><Relationship Id="rId21" Type="http://schemas.openxmlformats.org/officeDocument/2006/relationships/tags" Target="../tags/tag33.xml"/><Relationship Id="rId20" Type="http://schemas.openxmlformats.org/officeDocument/2006/relationships/tags" Target="../tags/tag32.xml"/><Relationship Id="rId2" Type="http://schemas.openxmlformats.org/officeDocument/2006/relationships/tags" Target="../tags/tag14.xml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51.xml"/><Relationship Id="rId1" Type="http://schemas.openxmlformats.org/officeDocument/2006/relationships/tags" Target="../tags/tag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1" Type="http://schemas.openxmlformats.org/officeDocument/2006/relationships/slideLayout" Target="../slideLayouts/slideLayout3.xml"/><Relationship Id="rId30" Type="http://schemas.openxmlformats.org/officeDocument/2006/relationships/tags" Target="../tags/tag81.xml"/><Relationship Id="rId3" Type="http://schemas.openxmlformats.org/officeDocument/2006/relationships/tags" Target="../tags/tag54.xml"/><Relationship Id="rId29" Type="http://schemas.openxmlformats.org/officeDocument/2006/relationships/tags" Target="../tags/tag80.xml"/><Relationship Id="rId28" Type="http://schemas.openxmlformats.org/officeDocument/2006/relationships/tags" Target="../tags/tag79.xml"/><Relationship Id="rId27" Type="http://schemas.openxmlformats.org/officeDocument/2006/relationships/tags" Target="../tags/tag78.xml"/><Relationship Id="rId26" Type="http://schemas.openxmlformats.org/officeDocument/2006/relationships/tags" Target="../tags/tag77.xml"/><Relationship Id="rId25" Type="http://schemas.openxmlformats.org/officeDocument/2006/relationships/tags" Target="../tags/tag76.xml"/><Relationship Id="rId24" Type="http://schemas.openxmlformats.org/officeDocument/2006/relationships/tags" Target="../tags/tag75.xml"/><Relationship Id="rId23" Type="http://schemas.openxmlformats.org/officeDocument/2006/relationships/tags" Target="../tags/tag74.xml"/><Relationship Id="rId22" Type="http://schemas.openxmlformats.org/officeDocument/2006/relationships/tags" Target="../tags/tag73.xml"/><Relationship Id="rId21" Type="http://schemas.openxmlformats.org/officeDocument/2006/relationships/tags" Target="../tags/tag72.xml"/><Relationship Id="rId20" Type="http://schemas.openxmlformats.org/officeDocument/2006/relationships/tags" Target="../tags/tag71.xml"/><Relationship Id="rId2" Type="http://schemas.openxmlformats.org/officeDocument/2006/relationships/tags" Target="../tags/tag53.xml"/><Relationship Id="rId19" Type="http://schemas.openxmlformats.org/officeDocument/2006/relationships/tags" Target="../tags/tag70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tags" Target="../tags/tag5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8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305563" y="-17275"/>
            <a:ext cx="12648665" cy="7841847"/>
            <a:chOff x="-305563" y="-17275"/>
            <a:chExt cx="12648665" cy="7841847"/>
          </a:xfrm>
        </p:grpSpPr>
        <p:sp>
          <p:nvSpPr>
            <p:cNvPr id="20" name="任意多边形: 形状 19"/>
            <p:cNvSpPr/>
            <p:nvPr/>
          </p:nvSpPr>
          <p:spPr>
            <a:xfrm>
              <a:off x="0" y="-6383"/>
              <a:ext cx="5584554" cy="4204569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" t="-6" r="51048" b="6"/>
            <a:stretch>
              <a:fillRect/>
            </a:stretch>
          </p:blipFill>
          <p:spPr>
            <a:xfrm>
              <a:off x="-2488" y="-17275"/>
              <a:ext cx="3464145" cy="4267384"/>
            </a:xfrm>
            <a:prstGeom prst="rect">
              <a:avLst/>
            </a:prstGeom>
          </p:spPr>
        </p:pic>
        <p:sp>
          <p:nvSpPr>
            <p:cNvPr id="23" name="任意多边形: 形状 22"/>
            <p:cNvSpPr/>
            <p:nvPr/>
          </p:nvSpPr>
          <p:spPr>
            <a:xfrm>
              <a:off x="-159362" y="5474948"/>
              <a:ext cx="3587588" cy="1383051"/>
            </a:xfrm>
            <a:custGeom>
              <a:avLst/>
              <a:gdLst>
                <a:gd name="connsiteX0" fmla="*/ 1523184 w 4026521"/>
                <a:gd name="connsiteY0" fmla="*/ 0 h 1552264"/>
                <a:gd name="connsiteX1" fmla="*/ 2317501 w 4026521"/>
                <a:gd name="connsiteY1" fmla="*/ 243750 h 1552264"/>
                <a:gd name="connsiteX2" fmla="*/ 2824824 w 4026521"/>
                <a:gd name="connsiteY2" fmla="*/ 725145 h 1552264"/>
                <a:gd name="connsiteX3" fmla="*/ 3668520 w 4026521"/>
                <a:gd name="connsiteY3" fmla="*/ 1211163 h 1552264"/>
                <a:gd name="connsiteX4" fmla="*/ 3872470 w 4026521"/>
                <a:gd name="connsiteY4" fmla="*/ 1285865 h 1552264"/>
                <a:gd name="connsiteX5" fmla="*/ 4011721 w 4026521"/>
                <a:gd name="connsiteY5" fmla="*/ 1457300 h 1552264"/>
                <a:gd name="connsiteX6" fmla="*/ 4026521 w 4026521"/>
                <a:gd name="connsiteY6" fmla="*/ 1520527 h 1552264"/>
                <a:gd name="connsiteX7" fmla="*/ 4024585 w 4026521"/>
                <a:gd name="connsiteY7" fmla="*/ 1552264 h 1552264"/>
                <a:gd name="connsiteX8" fmla="*/ 189325 w 4026521"/>
                <a:gd name="connsiteY8" fmla="*/ 1552264 h 1552264"/>
                <a:gd name="connsiteX9" fmla="*/ 181397 w 4026521"/>
                <a:gd name="connsiteY9" fmla="*/ 1545529 h 1552264"/>
                <a:gd name="connsiteX10" fmla="*/ 21854 w 4026521"/>
                <a:gd name="connsiteY10" fmla="*/ 1298890 h 1552264"/>
                <a:gd name="connsiteX11" fmla="*/ 110639 w 4026521"/>
                <a:gd name="connsiteY11" fmla="*/ 785553 h 1552264"/>
                <a:gd name="connsiteX12" fmla="*/ 544136 w 4026521"/>
                <a:gd name="connsiteY12" fmla="*/ 335284 h 1552264"/>
                <a:gd name="connsiteX13" fmla="*/ 780210 w 4026521"/>
                <a:gd name="connsiteY13" fmla="*/ 188207 h 1552264"/>
                <a:gd name="connsiteX14" fmla="*/ 1523184 w 4026521"/>
                <a:gd name="connsiteY14" fmla="*/ 0 h 155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26521" h="1552264">
                  <a:moveTo>
                    <a:pt x="1523184" y="0"/>
                  </a:moveTo>
                  <a:cubicBezTo>
                    <a:pt x="1796881" y="0"/>
                    <a:pt x="2070185" y="76848"/>
                    <a:pt x="2317501" y="243750"/>
                  </a:cubicBezTo>
                  <a:cubicBezTo>
                    <a:pt x="2517009" y="378438"/>
                    <a:pt x="2657258" y="558122"/>
                    <a:pt x="2824824" y="725145"/>
                  </a:cubicBezTo>
                  <a:cubicBezTo>
                    <a:pt x="3055610" y="955144"/>
                    <a:pt x="3356323" y="1121865"/>
                    <a:pt x="3668520" y="1211163"/>
                  </a:cubicBezTo>
                  <a:cubicBezTo>
                    <a:pt x="3738357" y="1231108"/>
                    <a:pt x="3810551" y="1247819"/>
                    <a:pt x="3872470" y="1285865"/>
                  </a:cubicBezTo>
                  <a:cubicBezTo>
                    <a:pt x="3936324" y="1325151"/>
                    <a:pt x="3986277" y="1386677"/>
                    <a:pt x="4011721" y="1457300"/>
                  </a:cubicBezTo>
                  <a:cubicBezTo>
                    <a:pt x="4019065" y="1477638"/>
                    <a:pt x="4024353" y="1498995"/>
                    <a:pt x="4026521" y="1520527"/>
                  </a:cubicBezTo>
                  <a:lnTo>
                    <a:pt x="4024585" y="1552264"/>
                  </a:lnTo>
                  <a:lnTo>
                    <a:pt x="189325" y="1552264"/>
                  </a:lnTo>
                  <a:lnTo>
                    <a:pt x="181397" y="1545529"/>
                  </a:lnTo>
                  <a:cubicBezTo>
                    <a:pt x="109526" y="1476456"/>
                    <a:pt x="51182" y="1393605"/>
                    <a:pt x="21854" y="1298890"/>
                  </a:cubicBezTo>
                  <a:cubicBezTo>
                    <a:pt x="-31060" y="1127909"/>
                    <a:pt x="17382" y="938373"/>
                    <a:pt x="110639" y="785553"/>
                  </a:cubicBezTo>
                  <a:cubicBezTo>
                    <a:pt x="217827" y="609979"/>
                    <a:pt x="378927" y="456101"/>
                    <a:pt x="544136" y="335284"/>
                  </a:cubicBezTo>
                  <a:cubicBezTo>
                    <a:pt x="619745" y="279741"/>
                    <a:pt x="698769" y="230635"/>
                    <a:pt x="780210" y="188207"/>
                  </a:cubicBezTo>
                  <a:cubicBezTo>
                    <a:pt x="1014501" y="66271"/>
                    <a:pt x="1269009" y="0"/>
                    <a:pt x="1523184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9129332" y="3835637"/>
              <a:ext cx="3062667" cy="3022363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28" name="Group 4"/>
            <p:cNvGrpSpPr>
              <a:grpSpLocks noChangeAspect="1"/>
            </p:cNvGrpSpPr>
            <p:nvPr/>
          </p:nvGrpSpPr>
          <p:grpSpPr>
            <a:xfrm rot="10800000" flipV="1">
              <a:off x="1058602" y="6124813"/>
              <a:ext cx="2434878" cy="799623"/>
              <a:chOff x="4979" y="5708"/>
              <a:chExt cx="2975" cy="977"/>
            </a:xfrm>
            <a:solidFill>
              <a:srgbClr val="355BA5"/>
            </a:solidFill>
          </p:grpSpPr>
          <p:sp>
            <p:nvSpPr>
              <p:cNvPr id="29" name="Freeform 5"/>
              <p:cNvSpPr/>
              <p:nvPr/>
            </p:nvSpPr>
            <p:spPr bwMode="auto">
              <a:xfrm>
                <a:off x="4979" y="6037"/>
                <a:ext cx="2443" cy="648"/>
              </a:xfrm>
              <a:custGeom>
                <a:avLst/>
                <a:gdLst>
                  <a:gd name="T0" fmla="*/ 5 w 1277"/>
                  <a:gd name="T1" fmla="*/ 331 h 337"/>
                  <a:gd name="T2" fmla="*/ 70 w 1277"/>
                  <a:gd name="T3" fmla="*/ 255 h 337"/>
                  <a:gd name="T4" fmla="*/ 171 w 1277"/>
                  <a:gd name="T5" fmla="*/ 180 h 337"/>
                  <a:gd name="T6" fmla="*/ 282 w 1277"/>
                  <a:gd name="T7" fmla="*/ 114 h 337"/>
                  <a:gd name="T8" fmla="*/ 386 w 1277"/>
                  <a:gd name="T9" fmla="*/ 67 h 337"/>
                  <a:gd name="T10" fmla="*/ 558 w 1277"/>
                  <a:gd name="T11" fmla="*/ 44 h 337"/>
                  <a:gd name="T12" fmla="*/ 698 w 1277"/>
                  <a:gd name="T13" fmla="*/ 93 h 337"/>
                  <a:gd name="T14" fmla="*/ 789 w 1277"/>
                  <a:gd name="T15" fmla="*/ 200 h 337"/>
                  <a:gd name="T16" fmla="*/ 930 w 1277"/>
                  <a:gd name="T17" fmla="*/ 264 h 337"/>
                  <a:gd name="T18" fmla="*/ 1013 w 1277"/>
                  <a:gd name="T19" fmla="*/ 275 h 337"/>
                  <a:gd name="T20" fmla="*/ 1100 w 1277"/>
                  <a:gd name="T21" fmla="*/ 295 h 337"/>
                  <a:gd name="T22" fmla="*/ 1275 w 1277"/>
                  <a:gd name="T23" fmla="*/ 337 h 337"/>
                  <a:gd name="T24" fmla="*/ 1275 w 1277"/>
                  <a:gd name="T25" fmla="*/ 297 h 337"/>
                  <a:gd name="T26" fmla="*/ 1119 w 1277"/>
                  <a:gd name="T27" fmla="*/ 260 h 337"/>
                  <a:gd name="T28" fmla="*/ 969 w 1277"/>
                  <a:gd name="T29" fmla="*/ 230 h 337"/>
                  <a:gd name="T30" fmla="*/ 816 w 1277"/>
                  <a:gd name="T31" fmla="*/ 183 h 337"/>
                  <a:gd name="T32" fmla="*/ 722 w 1277"/>
                  <a:gd name="T33" fmla="*/ 79 h 337"/>
                  <a:gd name="T34" fmla="*/ 592 w 1277"/>
                  <a:gd name="T35" fmla="*/ 6 h 337"/>
                  <a:gd name="T36" fmla="*/ 428 w 1277"/>
                  <a:gd name="T37" fmla="*/ 18 h 337"/>
                  <a:gd name="T38" fmla="*/ 199 w 1277"/>
                  <a:gd name="T39" fmla="*/ 123 h 337"/>
                  <a:gd name="T40" fmla="*/ 81 w 1277"/>
                  <a:gd name="T41" fmla="*/ 205 h 337"/>
                  <a:gd name="T42" fmla="*/ 5 w 1277"/>
                  <a:gd name="T43" fmla="*/ 291 h 337"/>
                  <a:gd name="T44" fmla="*/ 5 w 1277"/>
                  <a:gd name="T45" fmla="*/ 331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77" h="337">
                    <a:moveTo>
                      <a:pt x="5" y="331"/>
                    </a:moveTo>
                    <a:cubicBezTo>
                      <a:pt x="19" y="301"/>
                      <a:pt x="45" y="276"/>
                      <a:pt x="70" y="255"/>
                    </a:cubicBezTo>
                    <a:cubicBezTo>
                      <a:pt x="102" y="227"/>
                      <a:pt x="136" y="203"/>
                      <a:pt x="171" y="180"/>
                    </a:cubicBezTo>
                    <a:cubicBezTo>
                      <a:pt x="207" y="157"/>
                      <a:pt x="245" y="135"/>
                      <a:pt x="282" y="114"/>
                    </a:cubicBezTo>
                    <a:cubicBezTo>
                      <a:pt x="315" y="96"/>
                      <a:pt x="349" y="77"/>
                      <a:pt x="386" y="67"/>
                    </a:cubicBezTo>
                    <a:cubicBezTo>
                      <a:pt x="440" y="51"/>
                      <a:pt x="502" y="45"/>
                      <a:pt x="558" y="44"/>
                    </a:cubicBezTo>
                    <a:cubicBezTo>
                      <a:pt x="610" y="44"/>
                      <a:pt x="660" y="57"/>
                      <a:pt x="698" y="93"/>
                    </a:cubicBezTo>
                    <a:cubicBezTo>
                      <a:pt x="732" y="125"/>
                      <a:pt x="756" y="167"/>
                      <a:pt x="789" y="200"/>
                    </a:cubicBezTo>
                    <a:cubicBezTo>
                      <a:pt x="827" y="238"/>
                      <a:pt x="878" y="256"/>
                      <a:pt x="930" y="264"/>
                    </a:cubicBezTo>
                    <a:cubicBezTo>
                      <a:pt x="958" y="269"/>
                      <a:pt x="985" y="270"/>
                      <a:pt x="1013" y="275"/>
                    </a:cubicBezTo>
                    <a:cubicBezTo>
                      <a:pt x="1042" y="279"/>
                      <a:pt x="1071" y="287"/>
                      <a:pt x="1100" y="295"/>
                    </a:cubicBezTo>
                    <a:cubicBezTo>
                      <a:pt x="1158" y="311"/>
                      <a:pt x="1215" y="330"/>
                      <a:pt x="1275" y="337"/>
                    </a:cubicBezTo>
                    <a:cubicBezTo>
                      <a:pt x="1274" y="337"/>
                      <a:pt x="1277" y="297"/>
                      <a:pt x="1275" y="297"/>
                    </a:cubicBezTo>
                    <a:cubicBezTo>
                      <a:pt x="1222" y="291"/>
                      <a:pt x="1170" y="275"/>
                      <a:pt x="1119" y="260"/>
                    </a:cubicBezTo>
                    <a:cubicBezTo>
                      <a:pt x="1069" y="246"/>
                      <a:pt x="1021" y="235"/>
                      <a:pt x="969" y="230"/>
                    </a:cubicBezTo>
                    <a:cubicBezTo>
                      <a:pt x="916" y="224"/>
                      <a:pt x="861" y="214"/>
                      <a:pt x="816" y="183"/>
                    </a:cubicBezTo>
                    <a:cubicBezTo>
                      <a:pt x="777" y="155"/>
                      <a:pt x="752" y="114"/>
                      <a:pt x="722" y="79"/>
                    </a:cubicBezTo>
                    <a:cubicBezTo>
                      <a:pt x="687" y="37"/>
                      <a:pt x="646" y="12"/>
                      <a:pt x="592" y="6"/>
                    </a:cubicBezTo>
                    <a:cubicBezTo>
                      <a:pt x="538" y="0"/>
                      <a:pt x="481" y="9"/>
                      <a:pt x="428" y="18"/>
                    </a:cubicBezTo>
                    <a:cubicBezTo>
                      <a:pt x="345" y="32"/>
                      <a:pt x="269" y="79"/>
                      <a:pt x="199" y="123"/>
                    </a:cubicBezTo>
                    <a:cubicBezTo>
                      <a:pt x="158" y="148"/>
                      <a:pt x="118" y="175"/>
                      <a:pt x="81" y="205"/>
                    </a:cubicBezTo>
                    <a:cubicBezTo>
                      <a:pt x="52" y="229"/>
                      <a:pt x="21" y="256"/>
                      <a:pt x="5" y="291"/>
                    </a:cubicBezTo>
                    <a:cubicBezTo>
                      <a:pt x="0" y="302"/>
                      <a:pt x="10" y="320"/>
                      <a:pt x="5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0" name="Freeform 6"/>
              <p:cNvSpPr/>
              <p:nvPr/>
            </p:nvSpPr>
            <p:spPr bwMode="auto">
              <a:xfrm>
                <a:off x="5721" y="6258"/>
                <a:ext cx="710" cy="372"/>
              </a:xfrm>
              <a:custGeom>
                <a:avLst/>
                <a:gdLst>
                  <a:gd name="T0" fmla="*/ 5 w 371"/>
                  <a:gd name="T1" fmla="*/ 194 h 194"/>
                  <a:gd name="T2" fmla="*/ 178 w 371"/>
                  <a:gd name="T3" fmla="*/ 76 h 194"/>
                  <a:gd name="T4" fmla="*/ 261 w 371"/>
                  <a:gd name="T5" fmla="*/ 146 h 194"/>
                  <a:gd name="T6" fmla="*/ 368 w 371"/>
                  <a:gd name="T7" fmla="*/ 194 h 194"/>
                  <a:gd name="T8" fmla="*/ 368 w 371"/>
                  <a:gd name="T9" fmla="*/ 154 h 194"/>
                  <a:gd name="T10" fmla="*/ 263 w 371"/>
                  <a:gd name="T11" fmla="*/ 108 h 194"/>
                  <a:gd name="T12" fmla="*/ 178 w 371"/>
                  <a:gd name="T13" fmla="*/ 36 h 194"/>
                  <a:gd name="T14" fmla="*/ 5 w 371"/>
                  <a:gd name="T15" fmla="*/ 154 h 194"/>
                  <a:gd name="T16" fmla="*/ 5 w 371"/>
                  <a:gd name="T17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1" h="194">
                    <a:moveTo>
                      <a:pt x="5" y="194"/>
                    </a:moveTo>
                    <a:cubicBezTo>
                      <a:pt x="37" y="134"/>
                      <a:pt x="95" y="40"/>
                      <a:pt x="178" y="76"/>
                    </a:cubicBezTo>
                    <a:cubicBezTo>
                      <a:pt x="212" y="91"/>
                      <a:pt x="233" y="124"/>
                      <a:pt x="261" y="146"/>
                    </a:cubicBezTo>
                    <a:cubicBezTo>
                      <a:pt x="292" y="172"/>
                      <a:pt x="329" y="188"/>
                      <a:pt x="368" y="194"/>
                    </a:cubicBezTo>
                    <a:cubicBezTo>
                      <a:pt x="367" y="194"/>
                      <a:pt x="371" y="154"/>
                      <a:pt x="368" y="154"/>
                    </a:cubicBezTo>
                    <a:cubicBezTo>
                      <a:pt x="330" y="148"/>
                      <a:pt x="294" y="133"/>
                      <a:pt x="263" y="108"/>
                    </a:cubicBezTo>
                    <a:cubicBezTo>
                      <a:pt x="234" y="85"/>
                      <a:pt x="213" y="51"/>
                      <a:pt x="178" y="36"/>
                    </a:cubicBezTo>
                    <a:cubicBezTo>
                      <a:pt x="95" y="0"/>
                      <a:pt x="37" y="94"/>
                      <a:pt x="5" y="154"/>
                    </a:cubicBezTo>
                    <a:cubicBezTo>
                      <a:pt x="0" y="165"/>
                      <a:pt x="10" y="184"/>
                      <a:pt x="5" y="1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1" name="Freeform 7"/>
              <p:cNvSpPr/>
              <p:nvPr/>
            </p:nvSpPr>
            <p:spPr bwMode="auto">
              <a:xfrm>
                <a:off x="5237" y="5708"/>
                <a:ext cx="2717" cy="915"/>
              </a:xfrm>
              <a:custGeom>
                <a:avLst/>
                <a:gdLst>
                  <a:gd name="T0" fmla="*/ 1414 w 1420"/>
                  <a:gd name="T1" fmla="*/ 436 h 476"/>
                  <a:gd name="T2" fmla="*/ 1171 w 1420"/>
                  <a:gd name="T3" fmla="*/ 295 h 476"/>
                  <a:gd name="T4" fmla="*/ 1003 w 1420"/>
                  <a:gd name="T5" fmla="*/ 330 h 476"/>
                  <a:gd name="T6" fmla="*/ 862 w 1420"/>
                  <a:gd name="T7" fmla="*/ 258 h 476"/>
                  <a:gd name="T8" fmla="*/ 631 w 1420"/>
                  <a:gd name="T9" fmla="*/ 20 h 476"/>
                  <a:gd name="T10" fmla="*/ 457 w 1420"/>
                  <a:gd name="T11" fmla="*/ 3 h 476"/>
                  <a:gd name="T12" fmla="*/ 300 w 1420"/>
                  <a:gd name="T13" fmla="*/ 24 h 476"/>
                  <a:gd name="T14" fmla="*/ 7 w 1420"/>
                  <a:gd name="T15" fmla="*/ 201 h 476"/>
                  <a:gd name="T16" fmla="*/ 7 w 1420"/>
                  <a:gd name="T17" fmla="*/ 241 h 476"/>
                  <a:gd name="T18" fmla="*/ 260 w 1420"/>
                  <a:gd name="T19" fmla="*/ 75 h 476"/>
                  <a:gd name="T20" fmla="*/ 416 w 1420"/>
                  <a:gd name="T21" fmla="*/ 46 h 476"/>
                  <a:gd name="T22" fmla="*/ 586 w 1420"/>
                  <a:gd name="T23" fmla="*/ 48 h 476"/>
                  <a:gd name="T24" fmla="*/ 734 w 1420"/>
                  <a:gd name="T25" fmla="*/ 128 h 476"/>
                  <a:gd name="T26" fmla="*/ 834 w 1420"/>
                  <a:gd name="T27" fmla="*/ 265 h 476"/>
                  <a:gd name="T28" fmla="*/ 962 w 1420"/>
                  <a:gd name="T29" fmla="*/ 364 h 476"/>
                  <a:gd name="T30" fmla="*/ 1132 w 1420"/>
                  <a:gd name="T31" fmla="*/ 339 h 476"/>
                  <a:gd name="T32" fmla="*/ 1414 w 1420"/>
                  <a:gd name="T33" fmla="*/ 476 h 476"/>
                  <a:gd name="T34" fmla="*/ 1414 w 1420"/>
                  <a:gd name="T35" fmla="*/ 436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0" h="476">
                    <a:moveTo>
                      <a:pt x="1414" y="436"/>
                    </a:moveTo>
                    <a:cubicBezTo>
                      <a:pt x="1367" y="348"/>
                      <a:pt x="1270" y="293"/>
                      <a:pt x="1171" y="295"/>
                    </a:cubicBezTo>
                    <a:cubicBezTo>
                      <a:pt x="1112" y="296"/>
                      <a:pt x="1061" y="329"/>
                      <a:pt x="1003" y="330"/>
                    </a:cubicBezTo>
                    <a:cubicBezTo>
                      <a:pt x="948" y="331"/>
                      <a:pt x="899" y="297"/>
                      <a:pt x="862" y="258"/>
                    </a:cubicBezTo>
                    <a:cubicBezTo>
                      <a:pt x="785" y="176"/>
                      <a:pt x="747" y="59"/>
                      <a:pt x="631" y="20"/>
                    </a:cubicBezTo>
                    <a:cubicBezTo>
                      <a:pt x="575" y="1"/>
                      <a:pt x="515" y="0"/>
                      <a:pt x="457" y="3"/>
                    </a:cubicBezTo>
                    <a:cubicBezTo>
                      <a:pt x="404" y="6"/>
                      <a:pt x="352" y="12"/>
                      <a:pt x="300" y="24"/>
                    </a:cubicBezTo>
                    <a:cubicBezTo>
                      <a:pt x="186" y="51"/>
                      <a:pt x="77" y="105"/>
                      <a:pt x="7" y="201"/>
                    </a:cubicBezTo>
                    <a:cubicBezTo>
                      <a:pt x="0" y="210"/>
                      <a:pt x="13" y="233"/>
                      <a:pt x="7" y="241"/>
                    </a:cubicBezTo>
                    <a:cubicBezTo>
                      <a:pt x="68" y="157"/>
                      <a:pt x="161" y="104"/>
                      <a:pt x="260" y="75"/>
                    </a:cubicBezTo>
                    <a:cubicBezTo>
                      <a:pt x="311" y="60"/>
                      <a:pt x="363" y="51"/>
                      <a:pt x="416" y="46"/>
                    </a:cubicBezTo>
                    <a:cubicBezTo>
                      <a:pt x="472" y="41"/>
                      <a:pt x="530" y="38"/>
                      <a:pt x="586" y="48"/>
                    </a:cubicBezTo>
                    <a:cubicBezTo>
                      <a:pt x="644" y="59"/>
                      <a:pt x="695" y="85"/>
                      <a:pt x="734" y="128"/>
                    </a:cubicBezTo>
                    <a:cubicBezTo>
                      <a:pt x="773" y="170"/>
                      <a:pt x="800" y="220"/>
                      <a:pt x="834" y="265"/>
                    </a:cubicBezTo>
                    <a:cubicBezTo>
                      <a:pt x="867" y="307"/>
                      <a:pt x="909" y="349"/>
                      <a:pt x="962" y="364"/>
                    </a:cubicBezTo>
                    <a:cubicBezTo>
                      <a:pt x="1022" y="381"/>
                      <a:pt x="1074" y="349"/>
                      <a:pt x="1132" y="339"/>
                    </a:cubicBezTo>
                    <a:cubicBezTo>
                      <a:pt x="1243" y="319"/>
                      <a:pt x="1360" y="377"/>
                      <a:pt x="1414" y="476"/>
                    </a:cubicBezTo>
                    <a:cubicBezTo>
                      <a:pt x="1408" y="465"/>
                      <a:pt x="1420" y="446"/>
                      <a:pt x="1414" y="4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11"/>
            <a:stretch>
              <a:fillRect/>
            </a:stretch>
          </p:blipFill>
          <p:spPr>
            <a:xfrm>
              <a:off x="9331431" y="0"/>
              <a:ext cx="2872933" cy="3539086"/>
            </a:xfrm>
            <a:prstGeom prst="rect">
              <a:avLst/>
            </a:prstGeom>
          </p:spPr>
        </p:pic>
        <p:sp>
          <p:nvSpPr>
            <p:cNvPr id="37" name="Google Shape;15;p2"/>
            <p:cNvSpPr/>
            <p:nvPr/>
          </p:nvSpPr>
          <p:spPr>
            <a:xfrm rot="6305579" flipH="1">
              <a:off x="9001034" y="4482504"/>
              <a:ext cx="3311186" cy="3372950"/>
            </a:xfrm>
            <a:custGeom>
              <a:avLst/>
              <a:gdLst/>
              <a:ahLst/>
              <a:cxnLst/>
              <a:rect l="l" t="t" r="r" b="b"/>
              <a:pathLst>
                <a:path w="69960" h="71265" extrusionOk="0">
                  <a:moveTo>
                    <a:pt x="69719" y="0"/>
                  </a:moveTo>
                  <a:cubicBezTo>
                    <a:pt x="68440" y="4497"/>
                    <a:pt x="67114" y="9148"/>
                    <a:pt x="64603" y="13195"/>
                  </a:cubicBezTo>
                  <a:cubicBezTo>
                    <a:pt x="61822" y="17675"/>
                    <a:pt x="57828" y="20684"/>
                    <a:pt x="53642" y="21451"/>
                  </a:cubicBezTo>
                  <a:cubicBezTo>
                    <a:pt x="52117" y="21733"/>
                    <a:pt x="50466" y="21761"/>
                    <a:pt x="48844" y="21761"/>
                  </a:cubicBezTo>
                  <a:cubicBezTo>
                    <a:pt x="48639" y="21761"/>
                    <a:pt x="48434" y="21760"/>
                    <a:pt x="48230" y="21760"/>
                  </a:cubicBezTo>
                  <a:cubicBezTo>
                    <a:pt x="48017" y="21759"/>
                    <a:pt x="47805" y="21759"/>
                    <a:pt x="47592" y="21759"/>
                  </a:cubicBezTo>
                  <a:cubicBezTo>
                    <a:pt x="44134" y="21759"/>
                    <a:pt x="40640" y="21899"/>
                    <a:pt x="38369" y="24424"/>
                  </a:cubicBezTo>
                  <a:cubicBezTo>
                    <a:pt x="35565" y="27544"/>
                    <a:pt x="36547" y="32218"/>
                    <a:pt x="37416" y="36341"/>
                  </a:cubicBezTo>
                  <a:cubicBezTo>
                    <a:pt x="37557" y="37011"/>
                    <a:pt x="37692" y="37647"/>
                    <a:pt x="37812" y="38281"/>
                  </a:cubicBezTo>
                  <a:cubicBezTo>
                    <a:pt x="39735" y="48405"/>
                    <a:pt x="35935" y="59353"/>
                    <a:pt x="28356" y="65521"/>
                  </a:cubicBezTo>
                  <a:cubicBezTo>
                    <a:pt x="23874" y="69170"/>
                    <a:pt x="18203" y="71038"/>
                    <a:pt x="12621" y="71038"/>
                  </a:cubicBezTo>
                  <a:cubicBezTo>
                    <a:pt x="8190" y="71038"/>
                    <a:pt x="3816" y="69861"/>
                    <a:pt x="138" y="67463"/>
                  </a:cubicBezTo>
                  <a:lnTo>
                    <a:pt x="1" y="67672"/>
                  </a:lnTo>
                  <a:cubicBezTo>
                    <a:pt x="3595" y="70014"/>
                    <a:pt x="8007" y="71264"/>
                    <a:pt x="12593" y="71264"/>
                  </a:cubicBezTo>
                  <a:cubicBezTo>
                    <a:pt x="13223" y="71264"/>
                    <a:pt x="13859" y="71238"/>
                    <a:pt x="14503" y="71192"/>
                  </a:cubicBezTo>
                  <a:cubicBezTo>
                    <a:pt x="19680" y="70804"/>
                    <a:pt x="24656" y="68859"/>
                    <a:pt x="28519" y="65715"/>
                  </a:cubicBezTo>
                  <a:cubicBezTo>
                    <a:pt x="32346" y="62600"/>
                    <a:pt x="35268" y="58310"/>
                    <a:pt x="36963" y="53312"/>
                  </a:cubicBezTo>
                  <a:cubicBezTo>
                    <a:pt x="38626" y="48419"/>
                    <a:pt x="39005" y="43205"/>
                    <a:pt x="38060" y="38233"/>
                  </a:cubicBezTo>
                  <a:cubicBezTo>
                    <a:pt x="37940" y="37599"/>
                    <a:pt x="37801" y="36933"/>
                    <a:pt x="37664" y="36290"/>
                  </a:cubicBezTo>
                  <a:cubicBezTo>
                    <a:pt x="36765" y="32026"/>
                    <a:pt x="35837" y="27616"/>
                    <a:pt x="38555" y="24591"/>
                  </a:cubicBezTo>
                  <a:cubicBezTo>
                    <a:pt x="40780" y="22116"/>
                    <a:pt x="44121" y="22007"/>
                    <a:pt x="47693" y="22007"/>
                  </a:cubicBezTo>
                  <a:cubicBezTo>
                    <a:pt x="47871" y="22007"/>
                    <a:pt x="48050" y="22007"/>
                    <a:pt x="48230" y="22008"/>
                  </a:cubicBezTo>
                  <a:cubicBezTo>
                    <a:pt x="48460" y="22008"/>
                    <a:pt x="48691" y="22009"/>
                    <a:pt x="48923" y="22009"/>
                  </a:cubicBezTo>
                  <a:cubicBezTo>
                    <a:pt x="50531" y="22009"/>
                    <a:pt x="52167" y="21977"/>
                    <a:pt x="53688" y="21699"/>
                  </a:cubicBezTo>
                  <a:cubicBezTo>
                    <a:pt x="57941" y="20917"/>
                    <a:pt x="61998" y="17866"/>
                    <a:pt x="64816" y="13326"/>
                  </a:cubicBezTo>
                  <a:cubicBezTo>
                    <a:pt x="67345" y="9251"/>
                    <a:pt x="68675" y="4584"/>
                    <a:pt x="69960" y="69"/>
                  </a:cubicBezTo>
                  <a:lnTo>
                    <a:pt x="69719" y="0"/>
                  </a:lnTo>
                  <a:close/>
                </a:path>
              </a:pathLst>
            </a:custGeom>
            <a:solidFill>
              <a:srgbClr val="DB634D"/>
            </a:solidFill>
            <a:ln>
              <a:solidFill>
                <a:srgbClr val="355BA5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-1" y="-17275"/>
              <a:ext cx="1372421" cy="953982"/>
            </a:xfrm>
            <a:prstGeom prst="rect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392937" y="256410"/>
              <a:ext cx="1100455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1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青卫</a:t>
              </a:r>
              <a:endParaRPr lang="zh-CN" sz="1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340030" y="826699"/>
              <a:ext cx="656013" cy="0"/>
            </a:xfrm>
            <a:prstGeom prst="line">
              <a:avLst/>
            </a:prstGeom>
            <a:ln w="76200">
              <a:solidFill>
                <a:srgbClr val="9FCC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11558142" y="113535"/>
              <a:ext cx="428625" cy="222694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团结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协作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奋进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共赢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Google Shape;12;p2"/>
            <p:cNvSpPr/>
            <p:nvPr/>
          </p:nvSpPr>
          <p:spPr>
            <a:xfrm rot="20120550">
              <a:off x="-305563" y="4718098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8" name="文本框 226"/>
          <p:cNvSpPr txBox="1">
            <a:spLocks noChangeArrowheads="1"/>
          </p:cNvSpPr>
          <p:nvPr/>
        </p:nvSpPr>
        <p:spPr bwMode="auto">
          <a:xfrm>
            <a:off x="450215" y="2750820"/>
            <a:ext cx="1167955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i="0" u="none" strike="noStrike" kern="1200" cap="none" spc="300" normalizeH="0" baseline="0" noProof="0" dirty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思源宋体 CN Heavy" pitchFamily="18" charset="-122"/>
                <a:ea typeface="思源宋体 CN Heavy" pitchFamily="18" charset="-122"/>
                <a:cs typeface="阿里巴巴普惠体 R" panose="00020600040101010101" pitchFamily="18" charset="-122"/>
                <a:sym typeface="Abril Fatface"/>
              </a:rPr>
              <a:t>技术部工作总结及近期计划</a:t>
            </a:r>
            <a:endParaRPr kumimoji="0" lang="zh-CN" altLang="en-US" sz="6600" i="0" u="none" strike="noStrike" kern="1200" cap="none" spc="300" normalizeH="0" baseline="0" noProof="0" dirty="0">
              <a:ln>
                <a:noFill/>
              </a:ln>
              <a:solidFill>
                <a:srgbClr val="355BA5"/>
              </a:solidFill>
              <a:effectLst/>
              <a:uLnTx/>
              <a:uFillTx/>
              <a:latin typeface="思源宋体 CN Heavy" pitchFamily="18" charset="-122"/>
              <a:ea typeface="思源宋体 CN Heavy" pitchFamily="18" charset="-122"/>
              <a:cs typeface="阿里巴巴普惠体 R" panose="00020600040101010101" pitchFamily="18" charset="-122"/>
              <a:sym typeface="Abril Fatface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31249" y="1637235"/>
            <a:ext cx="472358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600" normalizeH="0" baseline="0" noProof="0" dirty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+mj-ea"/>
                <a:ea typeface="+mj-ea"/>
                <a:cs typeface="Arial" panose="020B0604020202020204" pitchFamily="34" charset="0"/>
              </a:rPr>
              <a:t>BUSINESS</a:t>
            </a:r>
            <a:endParaRPr kumimoji="0" lang="en-US" altLang="zh-CN" sz="2000" b="1" i="0" u="none" strike="noStrike" kern="1200" cap="none" spc="600" normalizeH="0" baseline="0" noProof="0" dirty="0">
              <a:ln>
                <a:noFill/>
              </a:ln>
              <a:solidFill>
                <a:srgbClr val="355BA5"/>
              </a:solidFill>
              <a:effectLst/>
              <a:uLnTx/>
              <a:uFillTx/>
              <a:latin typeface="+mj-ea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600" normalizeH="0" baseline="0" noProof="0" dirty="0">
                <a:ln>
                  <a:noFill/>
                </a:ln>
                <a:solidFill>
                  <a:srgbClr val="9FCC62"/>
                </a:solidFill>
                <a:effectLst/>
                <a:uLnTx/>
                <a:uFillTx/>
                <a:latin typeface="+mj-ea"/>
                <a:ea typeface="+mj-ea"/>
                <a:cs typeface="Arial" panose="020B0604020202020204" pitchFamily="34" charset="0"/>
              </a:rPr>
              <a:t>WORK REPORT</a:t>
            </a:r>
            <a:endParaRPr kumimoji="0" lang="en-US" altLang="zh-CN" sz="2000" b="1" i="0" u="none" strike="noStrike" kern="1200" cap="none" spc="600" normalizeH="0" baseline="0" noProof="0" dirty="0">
              <a:ln>
                <a:noFill/>
              </a:ln>
              <a:solidFill>
                <a:srgbClr val="9FCC62"/>
              </a:solidFill>
              <a:effectLst/>
              <a:uLnTx/>
              <a:uFillTx/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1" name="矩形: 圆角 40"/>
          <p:cNvSpPr/>
          <p:nvPr/>
        </p:nvSpPr>
        <p:spPr>
          <a:xfrm>
            <a:off x="4910505" y="5703635"/>
            <a:ext cx="2336224" cy="361180"/>
          </a:xfrm>
          <a:prstGeom prst="roundRect">
            <a:avLst>
              <a:gd name="adj" fmla="val 50000"/>
            </a:avLst>
          </a:prstGeom>
          <a:solidFill>
            <a:srgbClr val="355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Google Shape;12;p2"/>
          <p:cNvSpPr/>
          <p:nvPr/>
        </p:nvSpPr>
        <p:spPr>
          <a:xfrm rot="713428">
            <a:off x="10399306" y="5902042"/>
            <a:ext cx="529047" cy="340716"/>
          </a:xfrm>
          <a:custGeom>
            <a:avLst/>
            <a:gdLst/>
            <a:ahLst/>
            <a:cxnLst/>
            <a:rect l="l" t="t" r="r" b="b"/>
            <a:pathLst>
              <a:path w="9360" h="6028" extrusionOk="0">
                <a:moveTo>
                  <a:pt x="3928" y="0"/>
                </a:moveTo>
                <a:cubicBezTo>
                  <a:pt x="2889" y="0"/>
                  <a:pt x="1876" y="522"/>
                  <a:pt x="1241" y="1859"/>
                </a:cubicBezTo>
                <a:cubicBezTo>
                  <a:pt x="1" y="4475"/>
                  <a:pt x="1885" y="6028"/>
                  <a:pt x="4041" y="6028"/>
                </a:cubicBezTo>
                <a:cubicBezTo>
                  <a:pt x="4897" y="6028"/>
                  <a:pt x="5796" y="5783"/>
                  <a:pt x="6559" y="5263"/>
                </a:cubicBezTo>
                <a:cubicBezTo>
                  <a:pt x="9360" y="3352"/>
                  <a:pt x="6562" y="0"/>
                  <a:pt x="3928" y="0"/>
                </a:cubicBezTo>
                <a:close/>
              </a:path>
            </a:pathLst>
          </a:custGeom>
          <a:solidFill>
            <a:srgbClr val="9FCC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阿里巴巴普惠体 R" panose="00020600040101010101" pitchFamily="18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48693" y="5742048"/>
            <a:ext cx="185984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400" b="1" spc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汇报人：董士杰</a:t>
            </a:r>
            <a:endParaRPr lang="zh-CN" sz="1400" b="1" spc="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175721" y="4942991"/>
            <a:ext cx="185984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300" dirty="0" smtClean="0">
                <a:solidFill>
                  <a:srgbClr val="9FCC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2025/03/14</a:t>
            </a:r>
            <a:endParaRPr lang="zh-CN" altLang="en-US" sz="1400" b="1" spc="300" dirty="0">
              <a:solidFill>
                <a:srgbClr val="9FCC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983296" y="3961650"/>
            <a:ext cx="6204764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00" spc="600" dirty="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只有荒凉的沙漠，没有荒凉的人生</a:t>
            </a:r>
            <a:endParaRPr lang="zh-CN" altLang="en-US" sz="1200" spc="600" dirty="0">
              <a:solidFill>
                <a:srgbClr val="355B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614426" y="6211613"/>
            <a:ext cx="963147" cy="294082"/>
            <a:chOff x="3226390" y="-993948"/>
            <a:chExt cx="2519995" cy="769441"/>
          </a:xfrm>
        </p:grpSpPr>
        <p:sp>
          <p:nvSpPr>
            <p:cNvPr id="15" name="菱形 14"/>
            <p:cNvSpPr/>
            <p:nvPr/>
          </p:nvSpPr>
          <p:spPr>
            <a:xfrm>
              <a:off x="3226390" y="-993948"/>
              <a:ext cx="746435" cy="746435"/>
            </a:xfrm>
            <a:prstGeom prst="diamond">
              <a:avLst/>
            </a:prstGeom>
            <a:solidFill>
              <a:srgbClr val="9FCC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菱形 51"/>
            <p:cNvSpPr/>
            <p:nvPr/>
          </p:nvSpPr>
          <p:spPr>
            <a:xfrm>
              <a:off x="4113170" y="-992701"/>
              <a:ext cx="746435" cy="746435"/>
            </a:xfrm>
            <a:prstGeom prst="diamond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4999950" y="-970942"/>
              <a:ext cx="746435" cy="746435"/>
            </a:xfrm>
            <a:prstGeom prst="diamond">
              <a:avLst/>
            </a:prstGeom>
            <a:solidFill>
              <a:srgbClr val="CDDB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Google Shape;12;p2"/>
          <p:cNvSpPr/>
          <p:nvPr/>
        </p:nvSpPr>
        <p:spPr>
          <a:xfrm rot="20120550">
            <a:off x="9787651" y="2269142"/>
            <a:ext cx="299912" cy="151782"/>
          </a:xfrm>
          <a:custGeom>
            <a:avLst/>
            <a:gdLst/>
            <a:ahLst/>
            <a:cxnLst/>
            <a:rect l="l" t="t" r="r" b="b"/>
            <a:pathLst>
              <a:path w="9360" h="6028" extrusionOk="0">
                <a:moveTo>
                  <a:pt x="3928" y="0"/>
                </a:moveTo>
                <a:cubicBezTo>
                  <a:pt x="2889" y="0"/>
                  <a:pt x="1876" y="522"/>
                  <a:pt x="1241" y="1859"/>
                </a:cubicBezTo>
                <a:cubicBezTo>
                  <a:pt x="1" y="4475"/>
                  <a:pt x="1885" y="6028"/>
                  <a:pt x="4041" y="6028"/>
                </a:cubicBezTo>
                <a:cubicBezTo>
                  <a:pt x="4897" y="6028"/>
                  <a:pt x="5796" y="5783"/>
                  <a:pt x="6559" y="5263"/>
                </a:cubicBezTo>
                <a:cubicBezTo>
                  <a:pt x="9360" y="3352"/>
                  <a:pt x="6562" y="0"/>
                  <a:pt x="3928" y="0"/>
                </a:cubicBezTo>
                <a:close/>
              </a:path>
            </a:pathLst>
          </a:custGeom>
          <a:solidFill>
            <a:srgbClr val="9FCC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阿里巴巴普惠体 R" panose="00020600040101010101" pitchFamily="18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7" name="calligraphy-pen-tip-outline_28577"/>
          <p:cNvSpPr/>
          <p:nvPr/>
        </p:nvSpPr>
        <p:spPr>
          <a:xfrm rot="2724636">
            <a:off x="10051817" y="1815794"/>
            <a:ext cx="195021" cy="609685"/>
          </a:xfrm>
          <a:custGeom>
            <a:avLst/>
            <a:gdLst>
              <a:gd name="connsiteX0" fmla="*/ 43146 w 194186"/>
              <a:gd name="connsiteY0" fmla="*/ 249308 h 607074"/>
              <a:gd name="connsiteX1" fmla="*/ 97178 w 194186"/>
              <a:gd name="connsiteY1" fmla="*/ 249308 h 607074"/>
              <a:gd name="connsiteX2" fmla="*/ 151038 w 194186"/>
              <a:gd name="connsiteY2" fmla="*/ 249308 h 607074"/>
              <a:gd name="connsiteX3" fmla="*/ 157061 w 194186"/>
              <a:gd name="connsiteY3" fmla="*/ 254120 h 607074"/>
              <a:gd name="connsiteX4" fmla="*/ 194057 w 194186"/>
              <a:gd name="connsiteY4" fmla="*/ 418912 h 607074"/>
              <a:gd name="connsiteX5" fmla="*/ 193025 w 194186"/>
              <a:gd name="connsiteY5" fmla="*/ 423895 h 607074"/>
              <a:gd name="connsiteX6" fmla="*/ 121785 w 194186"/>
              <a:gd name="connsiteY6" fmla="*/ 600888 h 607074"/>
              <a:gd name="connsiteX7" fmla="*/ 115590 w 194186"/>
              <a:gd name="connsiteY7" fmla="*/ 607074 h 607074"/>
              <a:gd name="connsiteX8" fmla="*/ 109395 w 194186"/>
              <a:gd name="connsiteY8" fmla="*/ 600888 h 607074"/>
              <a:gd name="connsiteX9" fmla="*/ 109395 w 194186"/>
              <a:gd name="connsiteY9" fmla="*/ 442797 h 607074"/>
              <a:gd name="connsiteX10" fmla="*/ 109567 w 194186"/>
              <a:gd name="connsiteY10" fmla="*/ 442110 h 607074"/>
              <a:gd name="connsiteX11" fmla="*/ 109911 w 194186"/>
              <a:gd name="connsiteY11" fmla="*/ 440392 h 607074"/>
              <a:gd name="connsiteX12" fmla="*/ 110084 w 194186"/>
              <a:gd name="connsiteY12" fmla="*/ 440220 h 607074"/>
              <a:gd name="connsiteX13" fmla="*/ 112665 w 194186"/>
              <a:gd name="connsiteY13" fmla="*/ 437127 h 607074"/>
              <a:gd name="connsiteX14" fmla="*/ 130389 w 194186"/>
              <a:gd name="connsiteY14" fmla="*/ 407914 h 607074"/>
              <a:gd name="connsiteX15" fmla="*/ 112665 w 194186"/>
              <a:gd name="connsiteY15" fmla="*/ 378702 h 607074"/>
              <a:gd name="connsiteX16" fmla="*/ 81519 w 194186"/>
              <a:gd name="connsiteY16" fmla="*/ 378702 h 607074"/>
              <a:gd name="connsiteX17" fmla="*/ 63795 w 194186"/>
              <a:gd name="connsiteY17" fmla="*/ 407914 h 607074"/>
              <a:gd name="connsiteX18" fmla="*/ 81519 w 194186"/>
              <a:gd name="connsiteY18" fmla="*/ 437127 h 607074"/>
              <a:gd name="connsiteX19" fmla="*/ 82551 w 194186"/>
              <a:gd name="connsiteY19" fmla="*/ 437986 h 607074"/>
              <a:gd name="connsiteX20" fmla="*/ 83067 w 194186"/>
              <a:gd name="connsiteY20" fmla="*/ 438502 h 607074"/>
              <a:gd name="connsiteX21" fmla="*/ 83928 w 194186"/>
              <a:gd name="connsiteY21" fmla="*/ 439533 h 607074"/>
              <a:gd name="connsiteX22" fmla="*/ 84444 w 194186"/>
              <a:gd name="connsiteY22" fmla="*/ 440564 h 607074"/>
              <a:gd name="connsiteX23" fmla="*/ 84616 w 194186"/>
              <a:gd name="connsiteY23" fmla="*/ 441766 h 607074"/>
              <a:gd name="connsiteX24" fmla="*/ 84788 w 194186"/>
              <a:gd name="connsiteY24" fmla="*/ 442626 h 607074"/>
              <a:gd name="connsiteX25" fmla="*/ 84788 w 194186"/>
              <a:gd name="connsiteY25" fmla="*/ 600888 h 607074"/>
              <a:gd name="connsiteX26" fmla="*/ 78593 w 194186"/>
              <a:gd name="connsiteY26" fmla="*/ 607074 h 607074"/>
              <a:gd name="connsiteX27" fmla="*/ 72399 w 194186"/>
              <a:gd name="connsiteY27" fmla="*/ 600888 h 607074"/>
              <a:gd name="connsiteX28" fmla="*/ 1330 w 194186"/>
              <a:gd name="connsiteY28" fmla="*/ 433003 h 607074"/>
              <a:gd name="connsiteX29" fmla="*/ 126 w 194186"/>
              <a:gd name="connsiteY29" fmla="*/ 427676 h 607074"/>
              <a:gd name="connsiteX30" fmla="*/ 37123 w 194186"/>
              <a:gd name="connsiteY30" fmla="*/ 254292 h 607074"/>
              <a:gd name="connsiteX31" fmla="*/ 43146 w 194186"/>
              <a:gd name="connsiteY31" fmla="*/ 249308 h 607074"/>
              <a:gd name="connsiteX32" fmla="*/ 16101 w 194186"/>
              <a:gd name="connsiteY32" fmla="*/ 0 h 607074"/>
              <a:gd name="connsiteX33" fmla="*/ 178083 w 194186"/>
              <a:gd name="connsiteY33" fmla="*/ 0 h 607074"/>
              <a:gd name="connsiteX34" fmla="*/ 182731 w 194186"/>
              <a:gd name="connsiteY34" fmla="*/ 2062 h 607074"/>
              <a:gd name="connsiteX35" fmla="*/ 184280 w 194186"/>
              <a:gd name="connsiteY35" fmla="*/ 6874 h 607074"/>
              <a:gd name="connsiteX36" fmla="*/ 159492 w 194186"/>
              <a:gd name="connsiteY36" fmla="*/ 227014 h 607074"/>
              <a:gd name="connsiteX37" fmla="*/ 153467 w 194186"/>
              <a:gd name="connsiteY37" fmla="*/ 232513 h 607074"/>
              <a:gd name="connsiteX38" fmla="*/ 40889 w 194186"/>
              <a:gd name="connsiteY38" fmla="*/ 232513 h 607074"/>
              <a:gd name="connsiteX39" fmla="*/ 34692 w 194186"/>
              <a:gd name="connsiteY39" fmla="*/ 227014 h 607074"/>
              <a:gd name="connsiteX40" fmla="*/ 10077 w 194186"/>
              <a:gd name="connsiteY40" fmla="*/ 6874 h 607074"/>
              <a:gd name="connsiteX41" fmla="*/ 11626 w 194186"/>
              <a:gd name="connsiteY41" fmla="*/ 2062 h 607074"/>
              <a:gd name="connsiteX42" fmla="*/ 16101 w 194186"/>
              <a:gd name="connsiteY42" fmla="*/ 0 h 60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94186" h="607074">
                <a:moveTo>
                  <a:pt x="43146" y="249308"/>
                </a:moveTo>
                <a:lnTo>
                  <a:pt x="97178" y="249308"/>
                </a:lnTo>
                <a:lnTo>
                  <a:pt x="151038" y="249308"/>
                </a:lnTo>
                <a:cubicBezTo>
                  <a:pt x="153963" y="249308"/>
                  <a:pt x="156544" y="251370"/>
                  <a:pt x="157061" y="254120"/>
                </a:cubicBezTo>
                <a:lnTo>
                  <a:pt x="194057" y="418912"/>
                </a:lnTo>
                <a:cubicBezTo>
                  <a:pt x="194401" y="420630"/>
                  <a:pt x="194057" y="422349"/>
                  <a:pt x="193025" y="423895"/>
                </a:cubicBezTo>
                <a:cubicBezTo>
                  <a:pt x="192336" y="424926"/>
                  <a:pt x="121785" y="523905"/>
                  <a:pt x="121785" y="600888"/>
                </a:cubicBezTo>
                <a:cubicBezTo>
                  <a:pt x="121785" y="604325"/>
                  <a:pt x="119032" y="607074"/>
                  <a:pt x="115590" y="607074"/>
                </a:cubicBezTo>
                <a:cubicBezTo>
                  <a:pt x="112148" y="607074"/>
                  <a:pt x="109395" y="604325"/>
                  <a:pt x="109395" y="600888"/>
                </a:cubicBezTo>
                <a:lnTo>
                  <a:pt x="109395" y="442797"/>
                </a:lnTo>
                <a:cubicBezTo>
                  <a:pt x="109395" y="442626"/>
                  <a:pt x="109567" y="442454"/>
                  <a:pt x="109567" y="442110"/>
                </a:cubicBezTo>
                <a:cubicBezTo>
                  <a:pt x="109567" y="441595"/>
                  <a:pt x="109739" y="440907"/>
                  <a:pt x="109911" y="440392"/>
                </a:cubicBezTo>
                <a:cubicBezTo>
                  <a:pt x="109911" y="440392"/>
                  <a:pt x="109911" y="440392"/>
                  <a:pt x="110084" y="440220"/>
                </a:cubicBezTo>
                <a:cubicBezTo>
                  <a:pt x="110600" y="439017"/>
                  <a:pt x="111460" y="437814"/>
                  <a:pt x="112665" y="437127"/>
                </a:cubicBezTo>
                <a:cubicBezTo>
                  <a:pt x="123678" y="431284"/>
                  <a:pt x="130389" y="420115"/>
                  <a:pt x="130389" y="407914"/>
                </a:cubicBezTo>
                <a:cubicBezTo>
                  <a:pt x="130389" y="395714"/>
                  <a:pt x="123678" y="384544"/>
                  <a:pt x="112665" y="378702"/>
                </a:cubicBezTo>
                <a:cubicBezTo>
                  <a:pt x="102684" y="373375"/>
                  <a:pt x="91671" y="373375"/>
                  <a:pt x="81519" y="378702"/>
                </a:cubicBezTo>
                <a:cubicBezTo>
                  <a:pt x="70678" y="384544"/>
                  <a:pt x="63795" y="395714"/>
                  <a:pt x="63795" y="407914"/>
                </a:cubicBezTo>
                <a:cubicBezTo>
                  <a:pt x="63795" y="420115"/>
                  <a:pt x="70678" y="431284"/>
                  <a:pt x="81519" y="437127"/>
                </a:cubicBezTo>
                <a:cubicBezTo>
                  <a:pt x="81863" y="437299"/>
                  <a:pt x="82207" y="437642"/>
                  <a:pt x="82551" y="437986"/>
                </a:cubicBezTo>
                <a:cubicBezTo>
                  <a:pt x="82723" y="438158"/>
                  <a:pt x="82895" y="438330"/>
                  <a:pt x="83067" y="438502"/>
                </a:cubicBezTo>
                <a:cubicBezTo>
                  <a:pt x="83412" y="438845"/>
                  <a:pt x="83584" y="439189"/>
                  <a:pt x="83928" y="439533"/>
                </a:cubicBezTo>
                <a:cubicBezTo>
                  <a:pt x="84100" y="439876"/>
                  <a:pt x="84272" y="440220"/>
                  <a:pt x="84444" y="440564"/>
                </a:cubicBezTo>
                <a:cubicBezTo>
                  <a:pt x="84444" y="440907"/>
                  <a:pt x="84616" y="441251"/>
                  <a:pt x="84616" y="441766"/>
                </a:cubicBezTo>
                <a:cubicBezTo>
                  <a:pt x="84616" y="441938"/>
                  <a:pt x="84788" y="442282"/>
                  <a:pt x="84788" y="442626"/>
                </a:cubicBezTo>
                <a:lnTo>
                  <a:pt x="84788" y="600888"/>
                </a:lnTo>
                <a:cubicBezTo>
                  <a:pt x="84788" y="604325"/>
                  <a:pt x="82035" y="607074"/>
                  <a:pt x="78593" y="607074"/>
                </a:cubicBezTo>
                <a:cubicBezTo>
                  <a:pt x="75152" y="607074"/>
                  <a:pt x="72399" y="604325"/>
                  <a:pt x="72399" y="600888"/>
                </a:cubicBezTo>
                <a:cubicBezTo>
                  <a:pt x="72399" y="519781"/>
                  <a:pt x="2191" y="433862"/>
                  <a:pt x="1330" y="433003"/>
                </a:cubicBezTo>
                <a:cubicBezTo>
                  <a:pt x="126" y="431456"/>
                  <a:pt x="-218" y="429566"/>
                  <a:pt x="126" y="427676"/>
                </a:cubicBezTo>
                <a:lnTo>
                  <a:pt x="37123" y="254292"/>
                </a:lnTo>
                <a:cubicBezTo>
                  <a:pt x="37639" y="251370"/>
                  <a:pt x="40220" y="249308"/>
                  <a:pt x="43146" y="249308"/>
                </a:cubicBezTo>
                <a:close/>
                <a:moveTo>
                  <a:pt x="16101" y="0"/>
                </a:moveTo>
                <a:lnTo>
                  <a:pt x="178083" y="0"/>
                </a:lnTo>
                <a:cubicBezTo>
                  <a:pt x="179805" y="0"/>
                  <a:pt x="181526" y="688"/>
                  <a:pt x="182731" y="2062"/>
                </a:cubicBezTo>
                <a:cubicBezTo>
                  <a:pt x="183936" y="3437"/>
                  <a:pt x="184452" y="5156"/>
                  <a:pt x="184280" y="6874"/>
                </a:cubicBezTo>
                <a:lnTo>
                  <a:pt x="159492" y="227014"/>
                </a:lnTo>
                <a:cubicBezTo>
                  <a:pt x="159148" y="230107"/>
                  <a:pt x="156566" y="232513"/>
                  <a:pt x="153467" y="232513"/>
                </a:cubicBezTo>
                <a:lnTo>
                  <a:pt x="40889" y="232513"/>
                </a:lnTo>
                <a:cubicBezTo>
                  <a:pt x="37619" y="232513"/>
                  <a:pt x="35037" y="230107"/>
                  <a:pt x="34692" y="227014"/>
                </a:cubicBezTo>
                <a:lnTo>
                  <a:pt x="10077" y="6874"/>
                </a:lnTo>
                <a:cubicBezTo>
                  <a:pt x="9732" y="5156"/>
                  <a:pt x="10421" y="3265"/>
                  <a:pt x="11626" y="2062"/>
                </a:cubicBezTo>
                <a:cubicBezTo>
                  <a:pt x="12659" y="688"/>
                  <a:pt x="14380" y="0"/>
                  <a:pt x="16101" y="0"/>
                </a:cubicBezTo>
                <a:close/>
              </a:path>
            </a:pathLst>
          </a:custGeom>
          <a:solidFill>
            <a:srgbClr val="355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8764571" y="2314156"/>
            <a:ext cx="1086442" cy="123774"/>
          </a:xfrm>
          <a:custGeom>
            <a:avLst/>
            <a:gdLst>
              <a:gd name="connsiteX0" fmla="*/ 0 w 4160520"/>
              <a:gd name="connsiteY0" fmla="*/ 30497 h 305869"/>
              <a:gd name="connsiteX1" fmla="*/ 1005840 w 4160520"/>
              <a:gd name="connsiteY1" fmla="*/ 137177 h 305869"/>
              <a:gd name="connsiteX2" fmla="*/ 1691640 w 4160520"/>
              <a:gd name="connsiteY2" fmla="*/ 289577 h 305869"/>
              <a:gd name="connsiteX3" fmla="*/ 2514600 w 4160520"/>
              <a:gd name="connsiteY3" fmla="*/ 17 h 305869"/>
              <a:gd name="connsiteX4" fmla="*/ 3048000 w 4160520"/>
              <a:gd name="connsiteY4" fmla="*/ 304817 h 305869"/>
              <a:gd name="connsiteX5" fmla="*/ 3642360 w 4160520"/>
              <a:gd name="connsiteY5" fmla="*/ 106697 h 305869"/>
              <a:gd name="connsiteX6" fmla="*/ 3840480 w 4160520"/>
              <a:gd name="connsiteY6" fmla="*/ 289577 h 305869"/>
              <a:gd name="connsiteX7" fmla="*/ 4053840 w 4160520"/>
              <a:gd name="connsiteY7" fmla="*/ 198137 h 305869"/>
              <a:gd name="connsiteX8" fmla="*/ 4160520 w 4160520"/>
              <a:gd name="connsiteY8" fmla="*/ 182897 h 305869"/>
              <a:gd name="connsiteX0-1" fmla="*/ 0 w 3154680"/>
              <a:gd name="connsiteY0-2" fmla="*/ 137177 h 305869"/>
              <a:gd name="connsiteX1-3" fmla="*/ 685800 w 3154680"/>
              <a:gd name="connsiteY1-4" fmla="*/ 289577 h 305869"/>
              <a:gd name="connsiteX2-5" fmla="*/ 1508760 w 3154680"/>
              <a:gd name="connsiteY2-6" fmla="*/ 17 h 305869"/>
              <a:gd name="connsiteX3-7" fmla="*/ 2042160 w 3154680"/>
              <a:gd name="connsiteY3-8" fmla="*/ 304817 h 305869"/>
              <a:gd name="connsiteX4-9" fmla="*/ 2636520 w 3154680"/>
              <a:gd name="connsiteY4-10" fmla="*/ 106697 h 305869"/>
              <a:gd name="connsiteX5-11" fmla="*/ 2834640 w 3154680"/>
              <a:gd name="connsiteY5-12" fmla="*/ 289577 h 305869"/>
              <a:gd name="connsiteX6-13" fmla="*/ 3048000 w 3154680"/>
              <a:gd name="connsiteY6-14" fmla="*/ 198137 h 305869"/>
              <a:gd name="connsiteX7-15" fmla="*/ 3154680 w 3154680"/>
              <a:gd name="connsiteY7-16" fmla="*/ 182897 h 305869"/>
              <a:gd name="connsiteX0-17" fmla="*/ 0 w 3334271"/>
              <a:gd name="connsiteY0-18" fmla="*/ 137177 h 305869"/>
              <a:gd name="connsiteX1-19" fmla="*/ 865391 w 3334271"/>
              <a:gd name="connsiteY1-20" fmla="*/ 289577 h 305869"/>
              <a:gd name="connsiteX2-21" fmla="*/ 1688351 w 3334271"/>
              <a:gd name="connsiteY2-22" fmla="*/ 17 h 305869"/>
              <a:gd name="connsiteX3-23" fmla="*/ 2221751 w 3334271"/>
              <a:gd name="connsiteY3-24" fmla="*/ 304817 h 305869"/>
              <a:gd name="connsiteX4-25" fmla="*/ 2816111 w 3334271"/>
              <a:gd name="connsiteY4-26" fmla="*/ 106697 h 305869"/>
              <a:gd name="connsiteX5-27" fmla="*/ 3014231 w 3334271"/>
              <a:gd name="connsiteY5-28" fmla="*/ 289577 h 305869"/>
              <a:gd name="connsiteX6-29" fmla="*/ 3227591 w 3334271"/>
              <a:gd name="connsiteY6-30" fmla="*/ 198137 h 305869"/>
              <a:gd name="connsiteX7-31" fmla="*/ 3334271 w 3334271"/>
              <a:gd name="connsiteY7-32" fmla="*/ 182897 h 305869"/>
              <a:gd name="connsiteX0-33" fmla="*/ 0 w 3603657"/>
              <a:gd name="connsiteY0-34" fmla="*/ 217288 h 305870"/>
              <a:gd name="connsiteX1-35" fmla="*/ 1134777 w 3603657"/>
              <a:gd name="connsiteY1-36" fmla="*/ 289578 h 305870"/>
              <a:gd name="connsiteX2-37" fmla="*/ 1957737 w 3603657"/>
              <a:gd name="connsiteY2-38" fmla="*/ 18 h 305870"/>
              <a:gd name="connsiteX3-39" fmla="*/ 2491137 w 3603657"/>
              <a:gd name="connsiteY3-40" fmla="*/ 304818 h 305870"/>
              <a:gd name="connsiteX4-41" fmla="*/ 3085497 w 3603657"/>
              <a:gd name="connsiteY4-42" fmla="*/ 106698 h 305870"/>
              <a:gd name="connsiteX5-43" fmla="*/ 3283617 w 3603657"/>
              <a:gd name="connsiteY5-44" fmla="*/ 289578 h 305870"/>
              <a:gd name="connsiteX6-45" fmla="*/ 3496977 w 3603657"/>
              <a:gd name="connsiteY6-46" fmla="*/ 198138 h 305870"/>
              <a:gd name="connsiteX7-47" fmla="*/ 3603657 w 3603657"/>
              <a:gd name="connsiteY7-48" fmla="*/ 182898 h 305870"/>
              <a:gd name="connsiteX0-49" fmla="*/ 0 w 3603657"/>
              <a:gd name="connsiteY0-50" fmla="*/ 217288 h 305870"/>
              <a:gd name="connsiteX1-51" fmla="*/ 1134777 w 3603657"/>
              <a:gd name="connsiteY1-52" fmla="*/ 289578 h 305870"/>
              <a:gd name="connsiteX2-53" fmla="*/ 1957737 w 3603657"/>
              <a:gd name="connsiteY2-54" fmla="*/ 18 h 305870"/>
              <a:gd name="connsiteX3-55" fmla="*/ 2491137 w 3603657"/>
              <a:gd name="connsiteY3-56" fmla="*/ 304818 h 305870"/>
              <a:gd name="connsiteX4-57" fmla="*/ 3085497 w 3603657"/>
              <a:gd name="connsiteY4-58" fmla="*/ 106698 h 305870"/>
              <a:gd name="connsiteX5-59" fmla="*/ 3283617 w 3603657"/>
              <a:gd name="connsiteY5-60" fmla="*/ 289578 h 305870"/>
              <a:gd name="connsiteX6-61" fmla="*/ 3496977 w 3603657"/>
              <a:gd name="connsiteY6-62" fmla="*/ 198138 h 305870"/>
              <a:gd name="connsiteX7-63" fmla="*/ 3603657 w 3603657"/>
              <a:gd name="connsiteY7-64" fmla="*/ 182898 h 305870"/>
              <a:gd name="connsiteX0-65" fmla="*/ 0 w 3439032"/>
              <a:gd name="connsiteY0-66" fmla="*/ 160067 h 305870"/>
              <a:gd name="connsiteX1-67" fmla="*/ 970152 w 3439032"/>
              <a:gd name="connsiteY1-68" fmla="*/ 289578 h 305870"/>
              <a:gd name="connsiteX2-69" fmla="*/ 1793112 w 3439032"/>
              <a:gd name="connsiteY2-70" fmla="*/ 18 h 305870"/>
              <a:gd name="connsiteX3-71" fmla="*/ 2326512 w 3439032"/>
              <a:gd name="connsiteY3-72" fmla="*/ 304818 h 305870"/>
              <a:gd name="connsiteX4-73" fmla="*/ 2920872 w 3439032"/>
              <a:gd name="connsiteY4-74" fmla="*/ 106698 h 305870"/>
              <a:gd name="connsiteX5-75" fmla="*/ 3118992 w 3439032"/>
              <a:gd name="connsiteY5-76" fmla="*/ 289578 h 305870"/>
              <a:gd name="connsiteX6-77" fmla="*/ 3332352 w 3439032"/>
              <a:gd name="connsiteY6-78" fmla="*/ 198138 h 305870"/>
              <a:gd name="connsiteX7-79" fmla="*/ 3439032 w 3439032"/>
              <a:gd name="connsiteY7-80" fmla="*/ 182898 h 3058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3439032" h="305870">
                <a:moveTo>
                  <a:pt x="0" y="160067"/>
                </a:moveTo>
                <a:cubicBezTo>
                  <a:pt x="521395" y="111693"/>
                  <a:pt x="671300" y="316253"/>
                  <a:pt x="970152" y="289578"/>
                </a:cubicBezTo>
                <a:cubicBezTo>
                  <a:pt x="1269004" y="262903"/>
                  <a:pt x="1567052" y="-2522"/>
                  <a:pt x="1793112" y="18"/>
                </a:cubicBezTo>
                <a:cubicBezTo>
                  <a:pt x="2019172" y="2558"/>
                  <a:pt x="2138552" y="287038"/>
                  <a:pt x="2326512" y="304818"/>
                </a:cubicBezTo>
                <a:cubicBezTo>
                  <a:pt x="2514472" y="322598"/>
                  <a:pt x="2788792" y="109238"/>
                  <a:pt x="2920872" y="106698"/>
                </a:cubicBezTo>
                <a:cubicBezTo>
                  <a:pt x="3052952" y="104158"/>
                  <a:pt x="3050412" y="274338"/>
                  <a:pt x="3118992" y="289578"/>
                </a:cubicBezTo>
                <a:cubicBezTo>
                  <a:pt x="3187572" y="304818"/>
                  <a:pt x="3279012" y="215918"/>
                  <a:pt x="3332352" y="198138"/>
                </a:cubicBezTo>
                <a:cubicBezTo>
                  <a:pt x="3385692" y="180358"/>
                  <a:pt x="3412362" y="181628"/>
                  <a:pt x="3439032" y="182898"/>
                </a:cubicBezTo>
              </a:path>
            </a:pathLst>
          </a:custGeom>
          <a:noFill/>
          <a:ln>
            <a:solidFill>
              <a:srgbClr val="9FCC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178261" y="5247791"/>
            <a:ext cx="185984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 spc="300" dirty="0" smtClean="0">
                <a:solidFill>
                  <a:srgbClr val="9FCC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技术部</a:t>
            </a:r>
            <a:endParaRPr lang="zh-CN" altLang="en-US" sz="1400" b="1" spc="300" dirty="0" smtClean="0">
              <a:solidFill>
                <a:srgbClr val="9FCC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1" grpId="0" bldLvl="0" animBg="1"/>
      <p:bldP spid="13" grpId="0"/>
      <p:bldP spid="50" grpId="0"/>
      <p:bldP spid="51" grpId="0"/>
      <p:bldP spid="56" grpId="0" animBg="1"/>
      <p:bldP spid="57" grpId="0" animBg="1"/>
      <p:bldP spid="17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774812" y="2281073"/>
            <a:ext cx="3059400" cy="1902308"/>
            <a:chOff x="853144" y="2751656"/>
            <a:chExt cx="2537866" cy="1578023"/>
          </a:xfrm>
        </p:grpSpPr>
        <p:sp>
          <p:nvSpPr>
            <p:cNvPr id="3" name="文本框 2"/>
            <p:cNvSpPr txBox="1"/>
            <p:nvPr>
              <p:custDataLst>
                <p:tags r:id="rId2"/>
              </p:custDataLst>
            </p:nvPr>
          </p:nvSpPr>
          <p:spPr>
            <a:xfrm>
              <a:off x="853144" y="3896689"/>
              <a:ext cx="2537866" cy="43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9FCC6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工作概述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FCC6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3"/>
              </p:custDataLst>
            </p:nvPr>
          </p:nvSpPr>
          <p:spPr>
            <a:xfrm>
              <a:off x="1690277" y="2751656"/>
              <a:ext cx="863600" cy="863600"/>
            </a:xfrm>
            <a:prstGeom prst="ellipse">
              <a:avLst/>
            </a:prstGeom>
            <a:solidFill>
              <a:srgbClr val="9FCC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4"/>
            </p:custDataLst>
          </p:nvPr>
        </p:nvGrpSpPr>
        <p:grpSpPr>
          <a:xfrm>
            <a:off x="3243228" y="3147206"/>
            <a:ext cx="3160670" cy="1902309"/>
            <a:chOff x="3523861" y="2751656"/>
            <a:chExt cx="2621872" cy="1578023"/>
          </a:xfrm>
        </p:grpSpPr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3523861" y="3896689"/>
              <a:ext cx="2621872" cy="43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55BA5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成果展示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/>
            <p:cNvSpPr/>
            <p:nvPr>
              <p:custDataLst>
                <p:tags r:id="rId6"/>
              </p:custDataLst>
            </p:nvPr>
          </p:nvSpPr>
          <p:spPr>
            <a:xfrm>
              <a:off x="4402997" y="2751656"/>
              <a:ext cx="863600" cy="863600"/>
            </a:xfrm>
            <a:prstGeom prst="ellipse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7"/>
            </p:custDataLst>
          </p:nvPr>
        </p:nvGrpSpPr>
        <p:grpSpPr>
          <a:xfrm>
            <a:off x="5795649" y="2281073"/>
            <a:ext cx="3430119" cy="1902309"/>
            <a:chOff x="6124823" y="2751656"/>
            <a:chExt cx="2845388" cy="1578023"/>
          </a:xfrm>
        </p:grpSpPr>
        <p:sp>
          <p:nvSpPr>
            <p:cNvPr id="11" name="文本框 10"/>
            <p:cNvSpPr txBox="1"/>
            <p:nvPr>
              <p:custDataLst>
                <p:tags r:id="rId8"/>
              </p:custDataLst>
            </p:nvPr>
          </p:nvSpPr>
          <p:spPr>
            <a:xfrm>
              <a:off x="6124823" y="3896689"/>
              <a:ext cx="2845388" cy="43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9FCC6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不足与改进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9FCC6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9"/>
              </p:custDataLst>
            </p:nvPr>
          </p:nvSpPr>
          <p:spPr>
            <a:xfrm>
              <a:off x="7115717" y="2751656"/>
              <a:ext cx="863600" cy="863600"/>
            </a:xfrm>
            <a:prstGeom prst="ellipse">
              <a:avLst/>
            </a:prstGeom>
            <a:solidFill>
              <a:srgbClr val="9FCC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8571865" y="4527550"/>
            <a:ext cx="33896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近期计划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355BA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-1607497" y="-6383"/>
            <a:ext cx="13799497" cy="9025220"/>
            <a:chOff x="-1607497" y="-6383"/>
            <a:chExt cx="13799497" cy="9025220"/>
          </a:xfrm>
        </p:grpSpPr>
        <p:sp>
          <p:nvSpPr>
            <p:cNvPr id="27" name="任意多边形: 形状 26"/>
            <p:cNvSpPr/>
            <p:nvPr/>
          </p:nvSpPr>
          <p:spPr>
            <a:xfrm>
              <a:off x="0" y="0"/>
              <a:ext cx="3278286" cy="2468197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10266344" y="4957686"/>
              <a:ext cx="1925655" cy="1900314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0" y="4133850"/>
              <a:ext cx="4177704" cy="2724150"/>
            </a:xfrm>
            <a:custGeom>
              <a:avLst/>
              <a:gdLst>
                <a:gd name="connsiteX0" fmla="*/ 1785534 w 8304670"/>
                <a:gd name="connsiteY0" fmla="*/ 7 h 5415216"/>
                <a:gd name="connsiteX1" fmla="*/ 2400301 w 8304670"/>
                <a:gd name="connsiteY1" fmla="*/ 119316 h 5415216"/>
                <a:gd name="connsiteX2" fmla="*/ 4667251 w 8304670"/>
                <a:gd name="connsiteY2" fmla="*/ 3510216 h 5415216"/>
                <a:gd name="connsiteX3" fmla="*/ 7067551 w 8304670"/>
                <a:gd name="connsiteY3" fmla="*/ 3948366 h 5415216"/>
                <a:gd name="connsiteX4" fmla="*/ 8208170 w 8304670"/>
                <a:gd name="connsiteY4" fmla="*/ 5252101 h 5415216"/>
                <a:gd name="connsiteX5" fmla="*/ 8304670 w 8304670"/>
                <a:gd name="connsiteY5" fmla="*/ 5415216 h 5415216"/>
                <a:gd name="connsiteX6" fmla="*/ 0 w 8304670"/>
                <a:gd name="connsiteY6" fmla="*/ 5415216 h 5415216"/>
                <a:gd name="connsiteX7" fmla="*/ 0 w 8304670"/>
                <a:gd name="connsiteY7" fmla="*/ 424435 h 5415216"/>
                <a:gd name="connsiteX8" fmla="*/ 203539 w 8304670"/>
                <a:gd name="connsiteY8" fmla="*/ 350494 h 5415216"/>
                <a:gd name="connsiteX9" fmla="*/ 1785534 w 8304670"/>
                <a:gd name="connsiteY9" fmla="*/ 7 h 541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4669" h="5415216">
                  <a:moveTo>
                    <a:pt x="1785534" y="7"/>
                  </a:moveTo>
                  <a:cubicBezTo>
                    <a:pt x="2012306" y="-602"/>
                    <a:pt x="2221708" y="34187"/>
                    <a:pt x="2400301" y="119316"/>
                  </a:cubicBezTo>
                  <a:cubicBezTo>
                    <a:pt x="3352801" y="573341"/>
                    <a:pt x="3889376" y="2872041"/>
                    <a:pt x="4667251" y="3510216"/>
                  </a:cubicBezTo>
                  <a:cubicBezTo>
                    <a:pt x="5445126" y="4148391"/>
                    <a:pt x="6454776" y="3437191"/>
                    <a:pt x="7067551" y="3948366"/>
                  </a:cubicBezTo>
                  <a:cubicBezTo>
                    <a:pt x="7373939" y="4203954"/>
                    <a:pt x="7874795" y="4726241"/>
                    <a:pt x="8208170" y="5252101"/>
                  </a:cubicBezTo>
                  <a:lnTo>
                    <a:pt x="8304670" y="5415216"/>
                  </a:lnTo>
                  <a:lnTo>
                    <a:pt x="0" y="5415216"/>
                  </a:lnTo>
                  <a:lnTo>
                    <a:pt x="0" y="424435"/>
                  </a:lnTo>
                  <a:lnTo>
                    <a:pt x="203539" y="350494"/>
                  </a:lnTo>
                  <a:cubicBezTo>
                    <a:pt x="721308" y="168820"/>
                    <a:pt x="1294195" y="1327"/>
                    <a:pt x="1785534" y="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9098834" y="-6383"/>
              <a:ext cx="3093166" cy="1524346"/>
            </a:xfrm>
            <a:custGeom>
              <a:avLst/>
              <a:gdLst>
                <a:gd name="connsiteX0" fmla="*/ 5591 w 3093166"/>
                <a:gd name="connsiteY0" fmla="*/ 0 h 1524346"/>
                <a:gd name="connsiteX1" fmla="*/ 3093166 w 3093166"/>
                <a:gd name="connsiteY1" fmla="*/ 0 h 1524346"/>
                <a:gd name="connsiteX2" fmla="*/ 3093166 w 3093166"/>
                <a:gd name="connsiteY2" fmla="*/ 1489414 h 1524346"/>
                <a:gd name="connsiteX3" fmla="*/ 2981795 w 3093166"/>
                <a:gd name="connsiteY3" fmla="*/ 1502521 h 1524346"/>
                <a:gd name="connsiteX4" fmla="*/ 2198431 w 3093166"/>
                <a:gd name="connsiteY4" fmla="*/ 1504335 h 1524346"/>
                <a:gd name="connsiteX5" fmla="*/ 1372521 w 3093166"/>
                <a:gd name="connsiteY5" fmla="*/ 707923 h 1524346"/>
                <a:gd name="connsiteX6" fmla="*/ 74663 w 3093166"/>
                <a:gd name="connsiteY6" fmla="*/ 383458 h 1524346"/>
                <a:gd name="connsiteX7" fmla="*/ 0 w 3093166"/>
                <a:gd name="connsiteY7" fmla="*/ 123057 h 152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3166" h="1524346">
                  <a:moveTo>
                    <a:pt x="5591" y="0"/>
                  </a:moveTo>
                  <a:lnTo>
                    <a:pt x="3093166" y="0"/>
                  </a:lnTo>
                  <a:lnTo>
                    <a:pt x="3093166" y="1489414"/>
                  </a:lnTo>
                  <a:lnTo>
                    <a:pt x="2981795" y="1502521"/>
                  </a:lnTo>
                  <a:cubicBezTo>
                    <a:pt x="2671071" y="1530606"/>
                    <a:pt x="2379099" y="1531988"/>
                    <a:pt x="2198431" y="1504335"/>
                  </a:cubicBezTo>
                  <a:cubicBezTo>
                    <a:pt x="1716650" y="1430593"/>
                    <a:pt x="1726482" y="894736"/>
                    <a:pt x="1372521" y="707923"/>
                  </a:cubicBezTo>
                  <a:cubicBezTo>
                    <a:pt x="1018560" y="521110"/>
                    <a:pt x="276224" y="634181"/>
                    <a:pt x="74663" y="383458"/>
                  </a:cubicBezTo>
                  <a:cubicBezTo>
                    <a:pt x="24273" y="320777"/>
                    <a:pt x="3072" y="228907"/>
                    <a:pt x="0" y="12305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-1607497" y="3293344"/>
              <a:ext cx="5429250" cy="5725493"/>
            </a:xfrm>
            <a:custGeom>
              <a:avLst/>
              <a:gdLst>
                <a:gd name="connsiteX0" fmla="*/ 0 w 5429250"/>
                <a:gd name="connsiteY0" fmla="*/ 10493 h 5725493"/>
                <a:gd name="connsiteX1" fmla="*/ 1943100 w 5429250"/>
                <a:gd name="connsiteY1" fmla="*/ 429593 h 5725493"/>
                <a:gd name="connsiteX2" fmla="*/ 2381250 w 5429250"/>
                <a:gd name="connsiteY2" fmla="*/ 2810843 h 5725493"/>
                <a:gd name="connsiteX3" fmla="*/ 4781550 w 5429250"/>
                <a:gd name="connsiteY3" fmla="*/ 3287093 h 5725493"/>
                <a:gd name="connsiteX4" fmla="*/ 5429250 w 5429250"/>
                <a:gd name="connsiteY4" fmla="*/ 5725493 h 572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50" h="5725493">
                  <a:moveTo>
                    <a:pt x="0" y="10493"/>
                  </a:moveTo>
                  <a:cubicBezTo>
                    <a:pt x="773112" y="-13320"/>
                    <a:pt x="1546225" y="-37132"/>
                    <a:pt x="1943100" y="429593"/>
                  </a:cubicBezTo>
                  <a:cubicBezTo>
                    <a:pt x="2339975" y="896318"/>
                    <a:pt x="1908175" y="2334593"/>
                    <a:pt x="2381250" y="2810843"/>
                  </a:cubicBezTo>
                  <a:cubicBezTo>
                    <a:pt x="2854325" y="3287093"/>
                    <a:pt x="4273550" y="2801318"/>
                    <a:pt x="4781550" y="3287093"/>
                  </a:cubicBezTo>
                  <a:cubicBezTo>
                    <a:pt x="5289550" y="3772868"/>
                    <a:pt x="5359400" y="4749180"/>
                    <a:pt x="5429250" y="5725493"/>
                  </a:cubicBezTo>
                </a:path>
              </a:pathLst>
            </a:custGeom>
            <a:noFill/>
            <a:ln w="38100">
              <a:solidFill>
                <a:srgbClr val="DEEBF7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Google Shape;12;p2"/>
            <p:cNvSpPr/>
            <p:nvPr/>
          </p:nvSpPr>
          <p:spPr>
            <a:xfrm rot="20120550">
              <a:off x="10144482" y="632023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86078" y="679009"/>
            <a:ext cx="5979234" cy="1015663"/>
            <a:chOff x="5125279" y="1340333"/>
            <a:chExt cx="5979234" cy="1015663"/>
          </a:xfrm>
        </p:grpSpPr>
        <p:sp>
          <p:nvSpPr>
            <p:cNvPr id="18" name="TextBox 32" descr="e7d195523061f1c03a90ee8e42cb24248e56383cd534985688F9F494128731F165EE95AB4B0C0A38076AAEA07667B1565C446FC45FF01DFB0E885BCDBDF3A284F3DB14DA61DD97F0BAB2E6C668FB4931CD287D4016AA7B206952849508909359D9286F36FCA4AC688B1E52AF2B8A36BD5CFE19290B2965B0C99E30B7F666D708D2581EC333905010FC684C8DCAA14008"/>
            <p:cNvSpPr txBox="1"/>
            <p:nvPr/>
          </p:nvSpPr>
          <p:spPr>
            <a:xfrm>
              <a:off x="5125279" y="1340333"/>
              <a:ext cx="188948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i="0" u="none" strike="noStrike" kern="1200" cap="none" spc="0" normalizeH="0" baseline="0" noProof="0" dirty="0">
                  <a:ln>
                    <a:noFill/>
                  </a:ln>
                  <a:solidFill>
                    <a:srgbClr val="355BA5"/>
                  </a:solidFill>
                  <a:effectLst/>
                  <a:uLnTx/>
                  <a:uFillTx/>
                  <a:latin typeface="思源宋体 CN Heavy" pitchFamily="18" charset="-122"/>
                  <a:ea typeface="思源宋体 CN Heavy" pitchFamily="18" charset="-122"/>
                  <a:cs typeface="+mn-ea"/>
                  <a:sym typeface="+mn-lt"/>
                </a:rPr>
                <a:t>目录</a:t>
              </a:r>
              <a:endParaRPr kumimoji="0" lang="en-GB" sz="6000" i="0" u="none" strike="noStrike" kern="1200" cap="none" spc="0" normalizeH="0" baseline="0" noProof="0" dirty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思源宋体 CN Heavy" pitchFamily="18" charset="-122"/>
                <a:ea typeface="思源宋体 CN Heavy" pitchFamily="18" charset="-122"/>
                <a:sym typeface="+mn-lt"/>
              </a:endParaRPr>
            </a:p>
          </p:txBody>
        </p:sp>
        <p:sp>
          <p:nvSpPr>
            <p:cNvPr id="19" name="Rectangle: Rounded Corners 33" descr="e7d195523061f1c03a90ee8e42cb24248e56383cd534985688F9F494128731F165EE95AB4B0C0A38076AAEA07667B1565C446FC45FF01DFB0E885BCDBDF3A284F3DB14DA61DD97F0BAB2E6C668FB4931CD287D4016AA7B206952849508909359D9286F36FCA4AC688B1E52AF2B8A36BD5CFE19290B2965B0C99E30B7F666D708D2581EC333905010FC684C8DCAA14008"/>
            <p:cNvSpPr/>
            <p:nvPr/>
          </p:nvSpPr>
          <p:spPr>
            <a:xfrm>
              <a:off x="7293861" y="1753568"/>
              <a:ext cx="3810652" cy="454909"/>
            </a:xfrm>
            <a:prstGeom prst="roundRect">
              <a:avLst>
                <a:gd name="adj" fmla="val 50000"/>
              </a:avLst>
            </a:prstGeom>
            <a:solidFill>
              <a:srgbClr val="DEEBF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600" normalizeH="0" baseline="0" noProof="0" dirty="0">
                  <a:ln>
                    <a:noFill/>
                  </a:ln>
                  <a:solidFill>
                    <a:srgbClr val="9FCC6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CONTENTS</a:t>
              </a:r>
              <a:endParaRPr kumimoji="0" lang="en-US" sz="2400" b="1" i="0" u="none" strike="noStrike" kern="1200" cap="none" spc="600" normalizeH="0" baseline="0" noProof="0" dirty="0">
                <a:ln>
                  <a:noFill/>
                </a:ln>
                <a:solidFill>
                  <a:srgbClr val="9FCC6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sp>
        <p:nvSpPr>
          <p:cNvPr id="35" name="椭圆 34"/>
          <p:cNvSpPr/>
          <p:nvPr>
            <p:custDataLst>
              <p:tags r:id="rId11"/>
            </p:custDataLst>
          </p:nvPr>
        </p:nvSpPr>
        <p:spPr>
          <a:xfrm>
            <a:off x="9768758" y="3140875"/>
            <a:ext cx="1041071" cy="1041071"/>
          </a:xfrm>
          <a:prstGeom prst="ellipse">
            <a:avLst/>
          </a:prstGeom>
          <a:solidFill>
            <a:srgbClr val="355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21" name="灯片编号占位符 20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5334000" y="1213061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rgbClr val="9FCC6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zh-CN" altLang="en-US" sz="5400" b="1" i="0" u="none" strike="noStrike" kern="1200" cap="none" spc="0" normalizeH="0" baseline="0" noProof="0">
              <a:ln>
                <a:noFill/>
              </a:ln>
              <a:solidFill>
                <a:srgbClr val="9FCC6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86039" y="2701405"/>
            <a:ext cx="8040358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000" b="1">
                <a:solidFill>
                  <a:srgbClr val="DB634D"/>
                </a:solidFill>
                <a:latin typeface="汉仪雅酷黑 85W" panose="020B0904020202020204" pitchFamily="34" charset="-122"/>
                <a:ea typeface="汉仪雅酷黑 85W" panose="020B0904020202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8800" b="0" spc="300" dirty="0">
                <a:solidFill>
                  <a:srgbClr val="355BA5"/>
                </a:solidFill>
                <a:latin typeface="思源宋体 CN Heavy" pitchFamily="18" charset="-122"/>
                <a:ea typeface="思源宋体 CN Heavy" pitchFamily="18" charset="-122"/>
                <a:cs typeface="阿里巴巴普惠体 R" panose="00020600040101010101" pitchFamily="18" charset="-122"/>
              </a:rPr>
              <a:t>工作概述</a:t>
            </a:r>
            <a:endParaRPr lang="zh-CN" altLang="en-US" sz="8800" b="0" spc="300" dirty="0">
              <a:solidFill>
                <a:srgbClr val="355BA5"/>
              </a:solidFill>
              <a:latin typeface="思源宋体 CN Heavy" pitchFamily="18" charset="-122"/>
              <a:ea typeface="思源宋体 CN Heavy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5192244" y="2340665"/>
            <a:ext cx="1898650" cy="45719"/>
          </a:xfrm>
          <a:prstGeom prst="roundRect">
            <a:avLst>
              <a:gd name="adj" fmla="val 50000"/>
            </a:avLst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9FCC6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9FCC6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Google Shape;15;p2"/>
          <p:cNvSpPr/>
          <p:nvPr/>
        </p:nvSpPr>
        <p:spPr>
          <a:xfrm rot="6305579" flipH="1">
            <a:off x="9001034" y="4482504"/>
            <a:ext cx="3311186" cy="3372950"/>
          </a:xfrm>
          <a:custGeom>
            <a:avLst/>
            <a:gdLst/>
            <a:ahLst/>
            <a:cxnLst/>
            <a:rect l="l" t="t" r="r" b="b"/>
            <a:pathLst>
              <a:path w="69960" h="71265" extrusionOk="0">
                <a:moveTo>
                  <a:pt x="69719" y="0"/>
                </a:moveTo>
                <a:cubicBezTo>
                  <a:pt x="68440" y="4497"/>
                  <a:pt x="67114" y="9148"/>
                  <a:pt x="64603" y="13195"/>
                </a:cubicBezTo>
                <a:cubicBezTo>
                  <a:pt x="61822" y="17675"/>
                  <a:pt x="57828" y="20684"/>
                  <a:pt x="53642" y="21451"/>
                </a:cubicBezTo>
                <a:cubicBezTo>
                  <a:pt x="52117" y="21733"/>
                  <a:pt x="50466" y="21761"/>
                  <a:pt x="48844" y="21761"/>
                </a:cubicBezTo>
                <a:cubicBezTo>
                  <a:pt x="48639" y="21761"/>
                  <a:pt x="48434" y="21760"/>
                  <a:pt x="48230" y="21760"/>
                </a:cubicBezTo>
                <a:cubicBezTo>
                  <a:pt x="48017" y="21759"/>
                  <a:pt x="47805" y="21759"/>
                  <a:pt x="47592" y="21759"/>
                </a:cubicBezTo>
                <a:cubicBezTo>
                  <a:pt x="44134" y="21759"/>
                  <a:pt x="40640" y="21899"/>
                  <a:pt x="38369" y="24424"/>
                </a:cubicBezTo>
                <a:cubicBezTo>
                  <a:pt x="35565" y="27544"/>
                  <a:pt x="36547" y="32218"/>
                  <a:pt x="37416" y="36341"/>
                </a:cubicBezTo>
                <a:cubicBezTo>
                  <a:pt x="37557" y="37011"/>
                  <a:pt x="37692" y="37647"/>
                  <a:pt x="37812" y="38281"/>
                </a:cubicBezTo>
                <a:cubicBezTo>
                  <a:pt x="39735" y="48405"/>
                  <a:pt x="35935" y="59353"/>
                  <a:pt x="28356" y="65521"/>
                </a:cubicBezTo>
                <a:cubicBezTo>
                  <a:pt x="23874" y="69170"/>
                  <a:pt x="18203" y="71038"/>
                  <a:pt x="12621" y="71038"/>
                </a:cubicBezTo>
                <a:cubicBezTo>
                  <a:pt x="8190" y="71038"/>
                  <a:pt x="3816" y="69861"/>
                  <a:pt x="138" y="67463"/>
                </a:cubicBezTo>
                <a:lnTo>
                  <a:pt x="1" y="67672"/>
                </a:lnTo>
                <a:cubicBezTo>
                  <a:pt x="3595" y="70014"/>
                  <a:pt x="8007" y="71264"/>
                  <a:pt x="12593" y="71264"/>
                </a:cubicBezTo>
                <a:cubicBezTo>
                  <a:pt x="13223" y="71264"/>
                  <a:pt x="13859" y="71238"/>
                  <a:pt x="14503" y="71192"/>
                </a:cubicBezTo>
                <a:cubicBezTo>
                  <a:pt x="19680" y="70804"/>
                  <a:pt x="24656" y="68859"/>
                  <a:pt x="28519" y="65715"/>
                </a:cubicBezTo>
                <a:cubicBezTo>
                  <a:pt x="32346" y="62600"/>
                  <a:pt x="35268" y="58310"/>
                  <a:pt x="36963" y="53312"/>
                </a:cubicBezTo>
                <a:cubicBezTo>
                  <a:pt x="38626" y="48419"/>
                  <a:pt x="39005" y="43205"/>
                  <a:pt x="38060" y="38233"/>
                </a:cubicBezTo>
                <a:cubicBezTo>
                  <a:pt x="37940" y="37599"/>
                  <a:pt x="37801" y="36933"/>
                  <a:pt x="37664" y="36290"/>
                </a:cubicBezTo>
                <a:cubicBezTo>
                  <a:pt x="36765" y="32026"/>
                  <a:pt x="35837" y="27616"/>
                  <a:pt x="38555" y="24591"/>
                </a:cubicBezTo>
                <a:cubicBezTo>
                  <a:pt x="40780" y="22116"/>
                  <a:pt x="44121" y="22007"/>
                  <a:pt x="47693" y="22007"/>
                </a:cubicBezTo>
                <a:cubicBezTo>
                  <a:pt x="47871" y="22007"/>
                  <a:pt x="48050" y="22007"/>
                  <a:pt x="48230" y="22008"/>
                </a:cubicBezTo>
                <a:cubicBezTo>
                  <a:pt x="48460" y="22008"/>
                  <a:pt x="48691" y="22009"/>
                  <a:pt x="48923" y="22009"/>
                </a:cubicBezTo>
                <a:cubicBezTo>
                  <a:pt x="50531" y="22009"/>
                  <a:pt x="52167" y="21977"/>
                  <a:pt x="53688" y="21699"/>
                </a:cubicBezTo>
                <a:cubicBezTo>
                  <a:pt x="57941" y="20917"/>
                  <a:pt x="61998" y="17866"/>
                  <a:pt x="64816" y="13326"/>
                </a:cubicBezTo>
                <a:cubicBezTo>
                  <a:pt x="67345" y="9251"/>
                  <a:pt x="68675" y="4584"/>
                  <a:pt x="69960" y="69"/>
                </a:cubicBezTo>
                <a:lnTo>
                  <a:pt x="69719" y="0"/>
                </a:lnTo>
                <a:close/>
              </a:path>
            </a:pathLst>
          </a:custGeom>
          <a:solidFill>
            <a:srgbClr val="DB634D"/>
          </a:solidFill>
          <a:ln>
            <a:solidFill>
              <a:srgbClr val="355BA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阿里巴巴普惠体 R" panose="00020600040101010101" pitchFamily="18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320123" y="17226"/>
            <a:ext cx="12509927" cy="6941711"/>
            <a:chOff x="-305563" y="-17275"/>
            <a:chExt cx="12509927" cy="6941711"/>
          </a:xfrm>
        </p:grpSpPr>
        <p:sp>
          <p:nvSpPr>
            <p:cNvPr id="9" name="任意多边形: 形状 8"/>
            <p:cNvSpPr/>
            <p:nvPr/>
          </p:nvSpPr>
          <p:spPr>
            <a:xfrm>
              <a:off x="0" y="-6383"/>
              <a:ext cx="5584554" cy="4204569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" t="-6" r="51048" b="6"/>
            <a:stretch>
              <a:fillRect/>
            </a:stretch>
          </p:blipFill>
          <p:spPr>
            <a:xfrm>
              <a:off x="-2488" y="-17275"/>
              <a:ext cx="3464145" cy="4267384"/>
            </a:xfrm>
            <a:prstGeom prst="rect">
              <a:avLst/>
            </a:prstGeom>
          </p:spPr>
        </p:pic>
        <p:sp>
          <p:nvSpPr>
            <p:cNvPr id="11" name="任意多边形: 形状 10"/>
            <p:cNvSpPr/>
            <p:nvPr/>
          </p:nvSpPr>
          <p:spPr>
            <a:xfrm>
              <a:off x="-159362" y="5474948"/>
              <a:ext cx="3587588" cy="1383051"/>
            </a:xfrm>
            <a:custGeom>
              <a:avLst/>
              <a:gdLst>
                <a:gd name="connsiteX0" fmla="*/ 1523184 w 4026521"/>
                <a:gd name="connsiteY0" fmla="*/ 0 h 1552264"/>
                <a:gd name="connsiteX1" fmla="*/ 2317501 w 4026521"/>
                <a:gd name="connsiteY1" fmla="*/ 243750 h 1552264"/>
                <a:gd name="connsiteX2" fmla="*/ 2824824 w 4026521"/>
                <a:gd name="connsiteY2" fmla="*/ 725145 h 1552264"/>
                <a:gd name="connsiteX3" fmla="*/ 3668520 w 4026521"/>
                <a:gd name="connsiteY3" fmla="*/ 1211163 h 1552264"/>
                <a:gd name="connsiteX4" fmla="*/ 3872470 w 4026521"/>
                <a:gd name="connsiteY4" fmla="*/ 1285865 h 1552264"/>
                <a:gd name="connsiteX5" fmla="*/ 4011721 w 4026521"/>
                <a:gd name="connsiteY5" fmla="*/ 1457300 h 1552264"/>
                <a:gd name="connsiteX6" fmla="*/ 4026521 w 4026521"/>
                <a:gd name="connsiteY6" fmla="*/ 1520527 h 1552264"/>
                <a:gd name="connsiteX7" fmla="*/ 4024585 w 4026521"/>
                <a:gd name="connsiteY7" fmla="*/ 1552264 h 1552264"/>
                <a:gd name="connsiteX8" fmla="*/ 189325 w 4026521"/>
                <a:gd name="connsiteY8" fmla="*/ 1552264 h 1552264"/>
                <a:gd name="connsiteX9" fmla="*/ 181397 w 4026521"/>
                <a:gd name="connsiteY9" fmla="*/ 1545529 h 1552264"/>
                <a:gd name="connsiteX10" fmla="*/ 21854 w 4026521"/>
                <a:gd name="connsiteY10" fmla="*/ 1298890 h 1552264"/>
                <a:gd name="connsiteX11" fmla="*/ 110639 w 4026521"/>
                <a:gd name="connsiteY11" fmla="*/ 785553 h 1552264"/>
                <a:gd name="connsiteX12" fmla="*/ 544136 w 4026521"/>
                <a:gd name="connsiteY12" fmla="*/ 335284 h 1552264"/>
                <a:gd name="connsiteX13" fmla="*/ 780210 w 4026521"/>
                <a:gd name="connsiteY13" fmla="*/ 188207 h 1552264"/>
                <a:gd name="connsiteX14" fmla="*/ 1523184 w 4026521"/>
                <a:gd name="connsiteY14" fmla="*/ 0 h 155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26521" h="1552264">
                  <a:moveTo>
                    <a:pt x="1523184" y="0"/>
                  </a:moveTo>
                  <a:cubicBezTo>
                    <a:pt x="1796881" y="0"/>
                    <a:pt x="2070185" y="76848"/>
                    <a:pt x="2317501" y="243750"/>
                  </a:cubicBezTo>
                  <a:cubicBezTo>
                    <a:pt x="2517009" y="378438"/>
                    <a:pt x="2657258" y="558122"/>
                    <a:pt x="2824824" y="725145"/>
                  </a:cubicBezTo>
                  <a:cubicBezTo>
                    <a:pt x="3055610" y="955144"/>
                    <a:pt x="3356323" y="1121865"/>
                    <a:pt x="3668520" y="1211163"/>
                  </a:cubicBezTo>
                  <a:cubicBezTo>
                    <a:pt x="3738357" y="1231108"/>
                    <a:pt x="3810551" y="1247819"/>
                    <a:pt x="3872470" y="1285865"/>
                  </a:cubicBezTo>
                  <a:cubicBezTo>
                    <a:pt x="3936324" y="1325151"/>
                    <a:pt x="3986277" y="1386677"/>
                    <a:pt x="4011721" y="1457300"/>
                  </a:cubicBezTo>
                  <a:cubicBezTo>
                    <a:pt x="4019065" y="1477638"/>
                    <a:pt x="4024353" y="1498995"/>
                    <a:pt x="4026521" y="1520527"/>
                  </a:cubicBezTo>
                  <a:lnTo>
                    <a:pt x="4024585" y="1552264"/>
                  </a:lnTo>
                  <a:lnTo>
                    <a:pt x="189325" y="1552264"/>
                  </a:lnTo>
                  <a:lnTo>
                    <a:pt x="181397" y="1545529"/>
                  </a:lnTo>
                  <a:cubicBezTo>
                    <a:pt x="109526" y="1476456"/>
                    <a:pt x="51182" y="1393605"/>
                    <a:pt x="21854" y="1298890"/>
                  </a:cubicBezTo>
                  <a:cubicBezTo>
                    <a:pt x="-31060" y="1127909"/>
                    <a:pt x="17382" y="938373"/>
                    <a:pt x="110639" y="785553"/>
                  </a:cubicBezTo>
                  <a:cubicBezTo>
                    <a:pt x="217827" y="609979"/>
                    <a:pt x="378927" y="456101"/>
                    <a:pt x="544136" y="335284"/>
                  </a:cubicBezTo>
                  <a:cubicBezTo>
                    <a:pt x="619745" y="279741"/>
                    <a:pt x="698769" y="230635"/>
                    <a:pt x="780210" y="188207"/>
                  </a:cubicBezTo>
                  <a:cubicBezTo>
                    <a:pt x="1014501" y="66271"/>
                    <a:pt x="1269009" y="0"/>
                    <a:pt x="1523184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9129332" y="3835637"/>
              <a:ext cx="3062667" cy="3022363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18" name="Group 4"/>
            <p:cNvGrpSpPr>
              <a:grpSpLocks noChangeAspect="1"/>
            </p:cNvGrpSpPr>
            <p:nvPr/>
          </p:nvGrpSpPr>
          <p:grpSpPr>
            <a:xfrm rot="10800000" flipV="1">
              <a:off x="1058602" y="6124813"/>
              <a:ext cx="2434878" cy="799623"/>
              <a:chOff x="4979" y="5708"/>
              <a:chExt cx="2975" cy="977"/>
            </a:xfrm>
            <a:solidFill>
              <a:srgbClr val="355BA5"/>
            </a:solidFill>
          </p:grpSpPr>
          <p:sp>
            <p:nvSpPr>
              <p:cNvPr id="19" name="Freeform 5"/>
              <p:cNvSpPr/>
              <p:nvPr/>
            </p:nvSpPr>
            <p:spPr bwMode="auto">
              <a:xfrm>
                <a:off x="4979" y="6037"/>
                <a:ext cx="2443" cy="648"/>
              </a:xfrm>
              <a:custGeom>
                <a:avLst/>
                <a:gdLst>
                  <a:gd name="T0" fmla="*/ 5 w 1277"/>
                  <a:gd name="T1" fmla="*/ 331 h 337"/>
                  <a:gd name="T2" fmla="*/ 70 w 1277"/>
                  <a:gd name="T3" fmla="*/ 255 h 337"/>
                  <a:gd name="T4" fmla="*/ 171 w 1277"/>
                  <a:gd name="T5" fmla="*/ 180 h 337"/>
                  <a:gd name="T6" fmla="*/ 282 w 1277"/>
                  <a:gd name="T7" fmla="*/ 114 h 337"/>
                  <a:gd name="T8" fmla="*/ 386 w 1277"/>
                  <a:gd name="T9" fmla="*/ 67 h 337"/>
                  <a:gd name="T10" fmla="*/ 558 w 1277"/>
                  <a:gd name="T11" fmla="*/ 44 h 337"/>
                  <a:gd name="T12" fmla="*/ 698 w 1277"/>
                  <a:gd name="T13" fmla="*/ 93 h 337"/>
                  <a:gd name="T14" fmla="*/ 789 w 1277"/>
                  <a:gd name="T15" fmla="*/ 200 h 337"/>
                  <a:gd name="T16" fmla="*/ 930 w 1277"/>
                  <a:gd name="T17" fmla="*/ 264 h 337"/>
                  <a:gd name="T18" fmla="*/ 1013 w 1277"/>
                  <a:gd name="T19" fmla="*/ 275 h 337"/>
                  <a:gd name="T20" fmla="*/ 1100 w 1277"/>
                  <a:gd name="T21" fmla="*/ 295 h 337"/>
                  <a:gd name="T22" fmla="*/ 1275 w 1277"/>
                  <a:gd name="T23" fmla="*/ 337 h 337"/>
                  <a:gd name="T24" fmla="*/ 1275 w 1277"/>
                  <a:gd name="T25" fmla="*/ 297 h 337"/>
                  <a:gd name="T26" fmla="*/ 1119 w 1277"/>
                  <a:gd name="T27" fmla="*/ 260 h 337"/>
                  <a:gd name="T28" fmla="*/ 969 w 1277"/>
                  <a:gd name="T29" fmla="*/ 230 h 337"/>
                  <a:gd name="T30" fmla="*/ 816 w 1277"/>
                  <a:gd name="T31" fmla="*/ 183 h 337"/>
                  <a:gd name="T32" fmla="*/ 722 w 1277"/>
                  <a:gd name="T33" fmla="*/ 79 h 337"/>
                  <a:gd name="T34" fmla="*/ 592 w 1277"/>
                  <a:gd name="T35" fmla="*/ 6 h 337"/>
                  <a:gd name="T36" fmla="*/ 428 w 1277"/>
                  <a:gd name="T37" fmla="*/ 18 h 337"/>
                  <a:gd name="T38" fmla="*/ 199 w 1277"/>
                  <a:gd name="T39" fmla="*/ 123 h 337"/>
                  <a:gd name="T40" fmla="*/ 81 w 1277"/>
                  <a:gd name="T41" fmla="*/ 205 h 337"/>
                  <a:gd name="T42" fmla="*/ 5 w 1277"/>
                  <a:gd name="T43" fmla="*/ 291 h 337"/>
                  <a:gd name="T44" fmla="*/ 5 w 1277"/>
                  <a:gd name="T45" fmla="*/ 331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77" h="337">
                    <a:moveTo>
                      <a:pt x="5" y="331"/>
                    </a:moveTo>
                    <a:cubicBezTo>
                      <a:pt x="19" y="301"/>
                      <a:pt x="45" y="276"/>
                      <a:pt x="70" y="255"/>
                    </a:cubicBezTo>
                    <a:cubicBezTo>
                      <a:pt x="102" y="227"/>
                      <a:pt x="136" y="203"/>
                      <a:pt x="171" y="180"/>
                    </a:cubicBezTo>
                    <a:cubicBezTo>
                      <a:pt x="207" y="157"/>
                      <a:pt x="245" y="135"/>
                      <a:pt x="282" y="114"/>
                    </a:cubicBezTo>
                    <a:cubicBezTo>
                      <a:pt x="315" y="96"/>
                      <a:pt x="349" y="77"/>
                      <a:pt x="386" y="67"/>
                    </a:cubicBezTo>
                    <a:cubicBezTo>
                      <a:pt x="440" y="51"/>
                      <a:pt x="502" y="45"/>
                      <a:pt x="558" y="44"/>
                    </a:cubicBezTo>
                    <a:cubicBezTo>
                      <a:pt x="610" y="44"/>
                      <a:pt x="660" y="57"/>
                      <a:pt x="698" y="93"/>
                    </a:cubicBezTo>
                    <a:cubicBezTo>
                      <a:pt x="732" y="125"/>
                      <a:pt x="756" y="167"/>
                      <a:pt x="789" y="200"/>
                    </a:cubicBezTo>
                    <a:cubicBezTo>
                      <a:pt x="827" y="238"/>
                      <a:pt x="878" y="256"/>
                      <a:pt x="930" y="264"/>
                    </a:cubicBezTo>
                    <a:cubicBezTo>
                      <a:pt x="958" y="269"/>
                      <a:pt x="985" y="270"/>
                      <a:pt x="1013" y="275"/>
                    </a:cubicBezTo>
                    <a:cubicBezTo>
                      <a:pt x="1042" y="279"/>
                      <a:pt x="1071" y="287"/>
                      <a:pt x="1100" y="295"/>
                    </a:cubicBezTo>
                    <a:cubicBezTo>
                      <a:pt x="1158" y="311"/>
                      <a:pt x="1215" y="330"/>
                      <a:pt x="1275" y="337"/>
                    </a:cubicBezTo>
                    <a:cubicBezTo>
                      <a:pt x="1274" y="337"/>
                      <a:pt x="1277" y="297"/>
                      <a:pt x="1275" y="297"/>
                    </a:cubicBezTo>
                    <a:cubicBezTo>
                      <a:pt x="1222" y="291"/>
                      <a:pt x="1170" y="275"/>
                      <a:pt x="1119" y="260"/>
                    </a:cubicBezTo>
                    <a:cubicBezTo>
                      <a:pt x="1069" y="246"/>
                      <a:pt x="1021" y="235"/>
                      <a:pt x="969" y="230"/>
                    </a:cubicBezTo>
                    <a:cubicBezTo>
                      <a:pt x="916" y="224"/>
                      <a:pt x="861" y="214"/>
                      <a:pt x="816" y="183"/>
                    </a:cubicBezTo>
                    <a:cubicBezTo>
                      <a:pt x="777" y="155"/>
                      <a:pt x="752" y="114"/>
                      <a:pt x="722" y="79"/>
                    </a:cubicBezTo>
                    <a:cubicBezTo>
                      <a:pt x="687" y="37"/>
                      <a:pt x="646" y="12"/>
                      <a:pt x="592" y="6"/>
                    </a:cubicBezTo>
                    <a:cubicBezTo>
                      <a:pt x="538" y="0"/>
                      <a:pt x="481" y="9"/>
                      <a:pt x="428" y="18"/>
                    </a:cubicBezTo>
                    <a:cubicBezTo>
                      <a:pt x="345" y="32"/>
                      <a:pt x="269" y="79"/>
                      <a:pt x="199" y="123"/>
                    </a:cubicBezTo>
                    <a:cubicBezTo>
                      <a:pt x="158" y="148"/>
                      <a:pt x="118" y="175"/>
                      <a:pt x="81" y="205"/>
                    </a:cubicBezTo>
                    <a:cubicBezTo>
                      <a:pt x="52" y="229"/>
                      <a:pt x="21" y="256"/>
                      <a:pt x="5" y="291"/>
                    </a:cubicBezTo>
                    <a:cubicBezTo>
                      <a:pt x="0" y="302"/>
                      <a:pt x="10" y="320"/>
                      <a:pt x="5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Freeform 6"/>
              <p:cNvSpPr/>
              <p:nvPr/>
            </p:nvSpPr>
            <p:spPr bwMode="auto">
              <a:xfrm>
                <a:off x="5721" y="6258"/>
                <a:ext cx="710" cy="372"/>
              </a:xfrm>
              <a:custGeom>
                <a:avLst/>
                <a:gdLst>
                  <a:gd name="T0" fmla="*/ 5 w 371"/>
                  <a:gd name="T1" fmla="*/ 194 h 194"/>
                  <a:gd name="T2" fmla="*/ 178 w 371"/>
                  <a:gd name="T3" fmla="*/ 76 h 194"/>
                  <a:gd name="T4" fmla="*/ 261 w 371"/>
                  <a:gd name="T5" fmla="*/ 146 h 194"/>
                  <a:gd name="T6" fmla="*/ 368 w 371"/>
                  <a:gd name="T7" fmla="*/ 194 h 194"/>
                  <a:gd name="T8" fmla="*/ 368 w 371"/>
                  <a:gd name="T9" fmla="*/ 154 h 194"/>
                  <a:gd name="T10" fmla="*/ 263 w 371"/>
                  <a:gd name="T11" fmla="*/ 108 h 194"/>
                  <a:gd name="T12" fmla="*/ 178 w 371"/>
                  <a:gd name="T13" fmla="*/ 36 h 194"/>
                  <a:gd name="T14" fmla="*/ 5 w 371"/>
                  <a:gd name="T15" fmla="*/ 154 h 194"/>
                  <a:gd name="T16" fmla="*/ 5 w 371"/>
                  <a:gd name="T17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1" h="194">
                    <a:moveTo>
                      <a:pt x="5" y="194"/>
                    </a:moveTo>
                    <a:cubicBezTo>
                      <a:pt x="37" y="134"/>
                      <a:pt x="95" y="40"/>
                      <a:pt x="178" y="76"/>
                    </a:cubicBezTo>
                    <a:cubicBezTo>
                      <a:pt x="212" y="91"/>
                      <a:pt x="233" y="124"/>
                      <a:pt x="261" y="146"/>
                    </a:cubicBezTo>
                    <a:cubicBezTo>
                      <a:pt x="292" y="172"/>
                      <a:pt x="329" y="188"/>
                      <a:pt x="368" y="194"/>
                    </a:cubicBezTo>
                    <a:cubicBezTo>
                      <a:pt x="367" y="194"/>
                      <a:pt x="371" y="154"/>
                      <a:pt x="368" y="154"/>
                    </a:cubicBezTo>
                    <a:cubicBezTo>
                      <a:pt x="330" y="148"/>
                      <a:pt x="294" y="133"/>
                      <a:pt x="263" y="108"/>
                    </a:cubicBezTo>
                    <a:cubicBezTo>
                      <a:pt x="234" y="85"/>
                      <a:pt x="213" y="51"/>
                      <a:pt x="178" y="36"/>
                    </a:cubicBezTo>
                    <a:cubicBezTo>
                      <a:pt x="95" y="0"/>
                      <a:pt x="37" y="94"/>
                      <a:pt x="5" y="154"/>
                    </a:cubicBezTo>
                    <a:cubicBezTo>
                      <a:pt x="0" y="165"/>
                      <a:pt x="10" y="184"/>
                      <a:pt x="5" y="1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 7"/>
              <p:cNvSpPr/>
              <p:nvPr/>
            </p:nvSpPr>
            <p:spPr bwMode="auto">
              <a:xfrm>
                <a:off x="5237" y="5708"/>
                <a:ext cx="2717" cy="915"/>
              </a:xfrm>
              <a:custGeom>
                <a:avLst/>
                <a:gdLst>
                  <a:gd name="T0" fmla="*/ 1414 w 1420"/>
                  <a:gd name="T1" fmla="*/ 436 h 476"/>
                  <a:gd name="T2" fmla="*/ 1171 w 1420"/>
                  <a:gd name="T3" fmla="*/ 295 h 476"/>
                  <a:gd name="T4" fmla="*/ 1003 w 1420"/>
                  <a:gd name="T5" fmla="*/ 330 h 476"/>
                  <a:gd name="T6" fmla="*/ 862 w 1420"/>
                  <a:gd name="T7" fmla="*/ 258 h 476"/>
                  <a:gd name="T8" fmla="*/ 631 w 1420"/>
                  <a:gd name="T9" fmla="*/ 20 h 476"/>
                  <a:gd name="T10" fmla="*/ 457 w 1420"/>
                  <a:gd name="T11" fmla="*/ 3 h 476"/>
                  <a:gd name="T12" fmla="*/ 300 w 1420"/>
                  <a:gd name="T13" fmla="*/ 24 h 476"/>
                  <a:gd name="T14" fmla="*/ 7 w 1420"/>
                  <a:gd name="T15" fmla="*/ 201 h 476"/>
                  <a:gd name="T16" fmla="*/ 7 w 1420"/>
                  <a:gd name="T17" fmla="*/ 241 h 476"/>
                  <a:gd name="T18" fmla="*/ 260 w 1420"/>
                  <a:gd name="T19" fmla="*/ 75 h 476"/>
                  <a:gd name="T20" fmla="*/ 416 w 1420"/>
                  <a:gd name="T21" fmla="*/ 46 h 476"/>
                  <a:gd name="T22" fmla="*/ 586 w 1420"/>
                  <a:gd name="T23" fmla="*/ 48 h 476"/>
                  <a:gd name="T24" fmla="*/ 734 w 1420"/>
                  <a:gd name="T25" fmla="*/ 128 h 476"/>
                  <a:gd name="T26" fmla="*/ 834 w 1420"/>
                  <a:gd name="T27" fmla="*/ 265 h 476"/>
                  <a:gd name="T28" fmla="*/ 962 w 1420"/>
                  <a:gd name="T29" fmla="*/ 364 h 476"/>
                  <a:gd name="T30" fmla="*/ 1132 w 1420"/>
                  <a:gd name="T31" fmla="*/ 339 h 476"/>
                  <a:gd name="T32" fmla="*/ 1414 w 1420"/>
                  <a:gd name="T33" fmla="*/ 476 h 476"/>
                  <a:gd name="T34" fmla="*/ 1414 w 1420"/>
                  <a:gd name="T35" fmla="*/ 436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0" h="476">
                    <a:moveTo>
                      <a:pt x="1414" y="436"/>
                    </a:moveTo>
                    <a:cubicBezTo>
                      <a:pt x="1367" y="348"/>
                      <a:pt x="1270" y="293"/>
                      <a:pt x="1171" y="295"/>
                    </a:cubicBezTo>
                    <a:cubicBezTo>
                      <a:pt x="1112" y="296"/>
                      <a:pt x="1061" y="329"/>
                      <a:pt x="1003" y="330"/>
                    </a:cubicBezTo>
                    <a:cubicBezTo>
                      <a:pt x="948" y="331"/>
                      <a:pt x="899" y="297"/>
                      <a:pt x="862" y="258"/>
                    </a:cubicBezTo>
                    <a:cubicBezTo>
                      <a:pt x="785" y="176"/>
                      <a:pt x="747" y="59"/>
                      <a:pt x="631" y="20"/>
                    </a:cubicBezTo>
                    <a:cubicBezTo>
                      <a:pt x="575" y="1"/>
                      <a:pt x="515" y="0"/>
                      <a:pt x="457" y="3"/>
                    </a:cubicBezTo>
                    <a:cubicBezTo>
                      <a:pt x="404" y="6"/>
                      <a:pt x="352" y="12"/>
                      <a:pt x="300" y="24"/>
                    </a:cubicBezTo>
                    <a:cubicBezTo>
                      <a:pt x="186" y="51"/>
                      <a:pt x="77" y="105"/>
                      <a:pt x="7" y="201"/>
                    </a:cubicBezTo>
                    <a:cubicBezTo>
                      <a:pt x="0" y="210"/>
                      <a:pt x="13" y="233"/>
                      <a:pt x="7" y="241"/>
                    </a:cubicBezTo>
                    <a:cubicBezTo>
                      <a:pt x="68" y="157"/>
                      <a:pt x="161" y="104"/>
                      <a:pt x="260" y="75"/>
                    </a:cubicBezTo>
                    <a:cubicBezTo>
                      <a:pt x="311" y="60"/>
                      <a:pt x="363" y="51"/>
                      <a:pt x="416" y="46"/>
                    </a:cubicBezTo>
                    <a:cubicBezTo>
                      <a:pt x="472" y="41"/>
                      <a:pt x="530" y="38"/>
                      <a:pt x="586" y="48"/>
                    </a:cubicBezTo>
                    <a:cubicBezTo>
                      <a:pt x="644" y="59"/>
                      <a:pt x="695" y="85"/>
                      <a:pt x="734" y="128"/>
                    </a:cubicBezTo>
                    <a:cubicBezTo>
                      <a:pt x="773" y="170"/>
                      <a:pt x="800" y="220"/>
                      <a:pt x="834" y="265"/>
                    </a:cubicBezTo>
                    <a:cubicBezTo>
                      <a:pt x="867" y="307"/>
                      <a:pt x="909" y="349"/>
                      <a:pt x="962" y="364"/>
                    </a:cubicBezTo>
                    <a:cubicBezTo>
                      <a:pt x="1022" y="381"/>
                      <a:pt x="1074" y="349"/>
                      <a:pt x="1132" y="339"/>
                    </a:cubicBezTo>
                    <a:cubicBezTo>
                      <a:pt x="1243" y="319"/>
                      <a:pt x="1360" y="377"/>
                      <a:pt x="1414" y="476"/>
                    </a:cubicBezTo>
                    <a:cubicBezTo>
                      <a:pt x="1408" y="465"/>
                      <a:pt x="1420" y="446"/>
                      <a:pt x="1414" y="4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11"/>
            <a:stretch>
              <a:fillRect/>
            </a:stretch>
          </p:blipFill>
          <p:spPr>
            <a:xfrm>
              <a:off x="9331431" y="0"/>
              <a:ext cx="2872933" cy="3539086"/>
            </a:xfrm>
            <a:prstGeom prst="rect">
              <a:avLst/>
            </a:prstGeom>
          </p:spPr>
        </p:pic>
        <p:sp>
          <p:nvSpPr>
            <p:cNvPr id="26" name="Google Shape;12;p2"/>
            <p:cNvSpPr/>
            <p:nvPr/>
          </p:nvSpPr>
          <p:spPr>
            <a:xfrm rot="713428">
              <a:off x="10399306" y="5902042"/>
              <a:ext cx="529047" cy="340716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-1" y="-17275"/>
              <a:ext cx="1372421" cy="953982"/>
            </a:xfrm>
            <a:prstGeom prst="rect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40006" y="372263"/>
              <a:ext cx="938783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青卫</a:t>
              </a:r>
              <a:endParaRPr lang="zh-CN" altLang="en-US" sz="1400" b="1" spc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340030" y="826699"/>
              <a:ext cx="656013" cy="0"/>
            </a:xfrm>
            <a:prstGeom prst="line">
              <a:avLst/>
            </a:prstGeom>
            <a:ln w="76200">
              <a:solidFill>
                <a:srgbClr val="9FCC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Google Shape;12;p2"/>
            <p:cNvSpPr/>
            <p:nvPr/>
          </p:nvSpPr>
          <p:spPr>
            <a:xfrm rot="20120550">
              <a:off x="-305563" y="4718098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983296" y="4146435"/>
            <a:ext cx="6204764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</a:t>
            </a:r>
            <a:r>
              <a:rPr lang="en-US" altLang="zh-CN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复盘</a:t>
            </a:r>
            <a:r>
              <a:rPr lang="en-US" altLang="zh-CN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en-US" sz="1400" spc="600">
              <a:solidFill>
                <a:srgbClr val="355B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5400000">
            <a:off x="5614426" y="5925359"/>
            <a:ext cx="963147" cy="294082"/>
            <a:chOff x="3226390" y="-993948"/>
            <a:chExt cx="2519995" cy="769441"/>
          </a:xfrm>
        </p:grpSpPr>
        <p:sp>
          <p:nvSpPr>
            <p:cNvPr id="34" name="菱形 33"/>
            <p:cNvSpPr/>
            <p:nvPr/>
          </p:nvSpPr>
          <p:spPr>
            <a:xfrm>
              <a:off x="3226390" y="-993948"/>
              <a:ext cx="746435" cy="746435"/>
            </a:xfrm>
            <a:prstGeom prst="diamond">
              <a:avLst/>
            </a:prstGeom>
            <a:solidFill>
              <a:srgbClr val="9FCC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菱形 34"/>
            <p:cNvSpPr/>
            <p:nvPr/>
          </p:nvSpPr>
          <p:spPr>
            <a:xfrm>
              <a:off x="4113170" y="-992701"/>
              <a:ext cx="746435" cy="746435"/>
            </a:xfrm>
            <a:prstGeom prst="diamond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菱形 35"/>
            <p:cNvSpPr/>
            <p:nvPr/>
          </p:nvSpPr>
          <p:spPr>
            <a:xfrm>
              <a:off x="4999950" y="-970942"/>
              <a:ext cx="746435" cy="746435"/>
            </a:xfrm>
            <a:prstGeom prst="diamond">
              <a:avLst/>
            </a:prstGeom>
            <a:solidFill>
              <a:srgbClr val="CDDB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1558142" y="113535"/>
            <a:ext cx="428625" cy="22269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团结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协作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奋进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共赢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7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>
            <p:custDataLst>
              <p:tags r:id="rId1"/>
            </p:custDataLst>
          </p:nvPr>
        </p:nvGrpSpPr>
        <p:grpSpPr>
          <a:xfrm>
            <a:off x="-1639779" y="-12700"/>
            <a:ext cx="13799497" cy="9025220"/>
            <a:chOff x="-1607497" y="-6383"/>
            <a:chExt cx="13799497" cy="9025220"/>
          </a:xfrm>
        </p:grpSpPr>
        <p:sp>
          <p:nvSpPr>
            <p:cNvPr id="38" name="任意多边形: 形状 37"/>
            <p:cNvSpPr/>
            <p:nvPr/>
          </p:nvSpPr>
          <p:spPr>
            <a:xfrm>
              <a:off x="0" y="0"/>
              <a:ext cx="3278286" cy="2468197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10266344" y="4957686"/>
              <a:ext cx="1925655" cy="1900314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任意多边形: 形状 42"/>
            <p:cNvSpPr/>
            <p:nvPr>
              <p:custDataLst>
                <p:tags r:id="rId2"/>
              </p:custDataLst>
            </p:nvPr>
          </p:nvSpPr>
          <p:spPr>
            <a:xfrm>
              <a:off x="0" y="4133850"/>
              <a:ext cx="4177704" cy="2724150"/>
            </a:xfrm>
            <a:custGeom>
              <a:avLst/>
              <a:gdLst>
                <a:gd name="connsiteX0" fmla="*/ 1785534 w 8304670"/>
                <a:gd name="connsiteY0" fmla="*/ 7 h 5415216"/>
                <a:gd name="connsiteX1" fmla="*/ 2400301 w 8304670"/>
                <a:gd name="connsiteY1" fmla="*/ 119316 h 5415216"/>
                <a:gd name="connsiteX2" fmla="*/ 4667251 w 8304670"/>
                <a:gd name="connsiteY2" fmla="*/ 3510216 h 5415216"/>
                <a:gd name="connsiteX3" fmla="*/ 7067551 w 8304670"/>
                <a:gd name="connsiteY3" fmla="*/ 3948366 h 5415216"/>
                <a:gd name="connsiteX4" fmla="*/ 8208170 w 8304670"/>
                <a:gd name="connsiteY4" fmla="*/ 5252101 h 5415216"/>
                <a:gd name="connsiteX5" fmla="*/ 8304670 w 8304670"/>
                <a:gd name="connsiteY5" fmla="*/ 5415216 h 5415216"/>
                <a:gd name="connsiteX6" fmla="*/ 0 w 8304670"/>
                <a:gd name="connsiteY6" fmla="*/ 5415216 h 5415216"/>
                <a:gd name="connsiteX7" fmla="*/ 0 w 8304670"/>
                <a:gd name="connsiteY7" fmla="*/ 424435 h 5415216"/>
                <a:gd name="connsiteX8" fmla="*/ 203539 w 8304670"/>
                <a:gd name="connsiteY8" fmla="*/ 350494 h 5415216"/>
                <a:gd name="connsiteX9" fmla="*/ 1785534 w 8304670"/>
                <a:gd name="connsiteY9" fmla="*/ 7 h 541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4669" h="5415216">
                  <a:moveTo>
                    <a:pt x="1785534" y="7"/>
                  </a:moveTo>
                  <a:cubicBezTo>
                    <a:pt x="2012306" y="-602"/>
                    <a:pt x="2221708" y="34187"/>
                    <a:pt x="2400301" y="119316"/>
                  </a:cubicBezTo>
                  <a:cubicBezTo>
                    <a:pt x="3352801" y="573341"/>
                    <a:pt x="3889376" y="2872041"/>
                    <a:pt x="4667251" y="3510216"/>
                  </a:cubicBezTo>
                  <a:cubicBezTo>
                    <a:pt x="5445126" y="4148391"/>
                    <a:pt x="6454776" y="3437191"/>
                    <a:pt x="7067551" y="3948366"/>
                  </a:cubicBezTo>
                  <a:cubicBezTo>
                    <a:pt x="7373939" y="4203954"/>
                    <a:pt x="7874795" y="4726241"/>
                    <a:pt x="8208170" y="5252101"/>
                  </a:cubicBezTo>
                  <a:lnTo>
                    <a:pt x="8304670" y="5415216"/>
                  </a:lnTo>
                  <a:lnTo>
                    <a:pt x="0" y="5415216"/>
                  </a:lnTo>
                  <a:lnTo>
                    <a:pt x="0" y="424435"/>
                  </a:lnTo>
                  <a:lnTo>
                    <a:pt x="203539" y="350494"/>
                  </a:lnTo>
                  <a:cubicBezTo>
                    <a:pt x="721308" y="168820"/>
                    <a:pt x="1294195" y="1327"/>
                    <a:pt x="1785534" y="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9098834" y="-6383"/>
              <a:ext cx="3093166" cy="1524346"/>
            </a:xfrm>
            <a:custGeom>
              <a:avLst/>
              <a:gdLst>
                <a:gd name="connsiteX0" fmla="*/ 5591 w 3093166"/>
                <a:gd name="connsiteY0" fmla="*/ 0 h 1524346"/>
                <a:gd name="connsiteX1" fmla="*/ 3093166 w 3093166"/>
                <a:gd name="connsiteY1" fmla="*/ 0 h 1524346"/>
                <a:gd name="connsiteX2" fmla="*/ 3093166 w 3093166"/>
                <a:gd name="connsiteY2" fmla="*/ 1489414 h 1524346"/>
                <a:gd name="connsiteX3" fmla="*/ 2981795 w 3093166"/>
                <a:gd name="connsiteY3" fmla="*/ 1502521 h 1524346"/>
                <a:gd name="connsiteX4" fmla="*/ 2198431 w 3093166"/>
                <a:gd name="connsiteY4" fmla="*/ 1504335 h 1524346"/>
                <a:gd name="connsiteX5" fmla="*/ 1372521 w 3093166"/>
                <a:gd name="connsiteY5" fmla="*/ 707923 h 1524346"/>
                <a:gd name="connsiteX6" fmla="*/ 74663 w 3093166"/>
                <a:gd name="connsiteY6" fmla="*/ 383458 h 1524346"/>
                <a:gd name="connsiteX7" fmla="*/ 0 w 3093166"/>
                <a:gd name="connsiteY7" fmla="*/ 123057 h 152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3166" h="1524346">
                  <a:moveTo>
                    <a:pt x="5591" y="0"/>
                  </a:moveTo>
                  <a:lnTo>
                    <a:pt x="3093166" y="0"/>
                  </a:lnTo>
                  <a:lnTo>
                    <a:pt x="3093166" y="1489414"/>
                  </a:lnTo>
                  <a:lnTo>
                    <a:pt x="2981795" y="1502521"/>
                  </a:lnTo>
                  <a:cubicBezTo>
                    <a:pt x="2671071" y="1530606"/>
                    <a:pt x="2379099" y="1531988"/>
                    <a:pt x="2198431" y="1504335"/>
                  </a:cubicBezTo>
                  <a:cubicBezTo>
                    <a:pt x="1716650" y="1430593"/>
                    <a:pt x="1726482" y="894736"/>
                    <a:pt x="1372521" y="707923"/>
                  </a:cubicBezTo>
                  <a:cubicBezTo>
                    <a:pt x="1018560" y="521110"/>
                    <a:pt x="276224" y="634181"/>
                    <a:pt x="74663" y="383458"/>
                  </a:cubicBezTo>
                  <a:cubicBezTo>
                    <a:pt x="24273" y="320777"/>
                    <a:pt x="3072" y="228907"/>
                    <a:pt x="0" y="12305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任意多边形: 形状 44"/>
            <p:cNvSpPr/>
            <p:nvPr/>
          </p:nvSpPr>
          <p:spPr>
            <a:xfrm>
              <a:off x="-1607497" y="3293344"/>
              <a:ext cx="5429250" cy="5725493"/>
            </a:xfrm>
            <a:custGeom>
              <a:avLst/>
              <a:gdLst>
                <a:gd name="connsiteX0" fmla="*/ 0 w 5429250"/>
                <a:gd name="connsiteY0" fmla="*/ 10493 h 5725493"/>
                <a:gd name="connsiteX1" fmla="*/ 1943100 w 5429250"/>
                <a:gd name="connsiteY1" fmla="*/ 429593 h 5725493"/>
                <a:gd name="connsiteX2" fmla="*/ 2381250 w 5429250"/>
                <a:gd name="connsiteY2" fmla="*/ 2810843 h 5725493"/>
                <a:gd name="connsiteX3" fmla="*/ 4781550 w 5429250"/>
                <a:gd name="connsiteY3" fmla="*/ 3287093 h 5725493"/>
                <a:gd name="connsiteX4" fmla="*/ 5429250 w 5429250"/>
                <a:gd name="connsiteY4" fmla="*/ 5725493 h 572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50" h="5725493">
                  <a:moveTo>
                    <a:pt x="0" y="10493"/>
                  </a:moveTo>
                  <a:cubicBezTo>
                    <a:pt x="773112" y="-13320"/>
                    <a:pt x="1546225" y="-37132"/>
                    <a:pt x="1943100" y="429593"/>
                  </a:cubicBezTo>
                  <a:cubicBezTo>
                    <a:pt x="2339975" y="896318"/>
                    <a:pt x="1908175" y="2334593"/>
                    <a:pt x="2381250" y="2810843"/>
                  </a:cubicBezTo>
                  <a:cubicBezTo>
                    <a:pt x="2854325" y="3287093"/>
                    <a:pt x="4273550" y="2801318"/>
                    <a:pt x="4781550" y="3287093"/>
                  </a:cubicBezTo>
                  <a:cubicBezTo>
                    <a:pt x="5289550" y="3772868"/>
                    <a:pt x="5359400" y="4749180"/>
                    <a:pt x="5429250" y="5725493"/>
                  </a:cubicBezTo>
                </a:path>
              </a:pathLst>
            </a:custGeom>
            <a:noFill/>
            <a:ln w="38100">
              <a:solidFill>
                <a:srgbClr val="DEEBF7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Google Shape;12;p2"/>
            <p:cNvSpPr/>
            <p:nvPr/>
          </p:nvSpPr>
          <p:spPr>
            <a:xfrm rot="20120550">
              <a:off x="10144482" y="632023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7" name="标题 1"/>
          <p:cNvSpPr txBox="1"/>
          <p:nvPr/>
        </p:nvSpPr>
        <p:spPr>
          <a:xfrm>
            <a:off x="1336266" y="232116"/>
            <a:ext cx="3391824" cy="850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200" spc="600">
                <a:solidFill>
                  <a:srgbClr val="355BA5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  <a:cs typeface="+mj-cs"/>
              </a:defRPr>
            </a:lvl1pPr>
          </a:lstStyle>
          <a:p>
            <a:r>
              <a:rPr lang="zh-CN" altLang="en-US" spc="300" dirty="0">
                <a:latin typeface="思源宋体 CN Heavy" pitchFamily="18" charset="-122"/>
                <a:ea typeface="思源宋体 CN Heavy" pitchFamily="18" charset="-122"/>
                <a:cs typeface="阿里巴巴普惠体 R" panose="00020600040101010101" pitchFamily="18" charset="-122"/>
                <a:sym typeface="+mn-ea"/>
              </a:rPr>
              <a:t>工作概述</a:t>
            </a:r>
            <a:endParaRPr lang="en-US" altLang="zh-CN" dirty="0">
              <a:latin typeface="思源宋体 CN Heavy" pitchFamily="18" charset="-122"/>
              <a:ea typeface="思源宋体 CN Heavy" pitchFamily="18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308947" y="407368"/>
            <a:ext cx="1107767" cy="335211"/>
            <a:chOff x="308947" y="407368"/>
            <a:chExt cx="1107767" cy="335211"/>
          </a:xfrm>
        </p:grpSpPr>
        <p:sp>
          <p:nvSpPr>
            <p:cNvPr id="49" name="Google Shape;12;p2"/>
            <p:cNvSpPr/>
            <p:nvPr/>
          </p:nvSpPr>
          <p:spPr>
            <a:xfrm rot="20120550">
              <a:off x="576202" y="594750"/>
              <a:ext cx="213745" cy="108174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0" name="calligraphy-pen-tip-outline_28577"/>
            <p:cNvSpPr/>
            <p:nvPr/>
          </p:nvSpPr>
          <p:spPr>
            <a:xfrm rot="18759965">
              <a:off x="456711" y="259604"/>
              <a:ext cx="138990" cy="434517"/>
            </a:xfrm>
            <a:custGeom>
              <a:avLst/>
              <a:gdLst>
                <a:gd name="connsiteX0" fmla="*/ 43146 w 194186"/>
                <a:gd name="connsiteY0" fmla="*/ 249308 h 607074"/>
                <a:gd name="connsiteX1" fmla="*/ 97178 w 194186"/>
                <a:gd name="connsiteY1" fmla="*/ 249308 h 607074"/>
                <a:gd name="connsiteX2" fmla="*/ 151038 w 194186"/>
                <a:gd name="connsiteY2" fmla="*/ 249308 h 607074"/>
                <a:gd name="connsiteX3" fmla="*/ 157061 w 194186"/>
                <a:gd name="connsiteY3" fmla="*/ 254120 h 607074"/>
                <a:gd name="connsiteX4" fmla="*/ 194057 w 194186"/>
                <a:gd name="connsiteY4" fmla="*/ 418912 h 607074"/>
                <a:gd name="connsiteX5" fmla="*/ 193025 w 194186"/>
                <a:gd name="connsiteY5" fmla="*/ 423895 h 607074"/>
                <a:gd name="connsiteX6" fmla="*/ 121785 w 194186"/>
                <a:gd name="connsiteY6" fmla="*/ 600888 h 607074"/>
                <a:gd name="connsiteX7" fmla="*/ 115590 w 194186"/>
                <a:gd name="connsiteY7" fmla="*/ 607074 h 607074"/>
                <a:gd name="connsiteX8" fmla="*/ 109395 w 194186"/>
                <a:gd name="connsiteY8" fmla="*/ 600888 h 607074"/>
                <a:gd name="connsiteX9" fmla="*/ 109395 w 194186"/>
                <a:gd name="connsiteY9" fmla="*/ 442797 h 607074"/>
                <a:gd name="connsiteX10" fmla="*/ 109567 w 194186"/>
                <a:gd name="connsiteY10" fmla="*/ 442110 h 607074"/>
                <a:gd name="connsiteX11" fmla="*/ 109911 w 194186"/>
                <a:gd name="connsiteY11" fmla="*/ 440392 h 607074"/>
                <a:gd name="connsiteX12" fmla="*/ 110084 w 194186"/>
                <a:gd name="connsiteY12" fmla="*/ 440220 h 607074"/>
                <a:gd name="connsiteX13" fmla="*/ 112665 w 194186"/>
                <a:gd name="connsiteY13" fmla="*/ 437127 h 607074"/>
                <a:gd name="connsiteX14" fmla="*/ 130389 w 194186"/>
                <a:gd name="connsiteY14" fmla="*/ 407914 h 607074"/>
                <a:gd name="connsiteX15" fmla="*/ 112665 w 194186"/>
                <a:gd name="connsiteY15" fmla="*/ 378702 h 607074"/>
                <a:gd name="connsiteX16" fmla="*/ 81519 w 194186"/>
                <a:gd name="connsiteY16" fmla="*/ 378702 h 607074"/>
                <a:gd name="connsiteX17" fmla="*/ 63795 w 194186"/>
                <a:gd name="connsiteY17" fmla="*/ 407914 h 607074"/>
                <a:gd name="connsiteX18" fmla="*/ 81519 w 194186"/>
                <a:gd name="connsiteY18" fmla="*/ 437127 h 607074"/>
                <a:gd name="connsiteX19" fmla="*/ 82551 w 194186"/>
                <a:gd name="connsiteY19" fmla="*/ 437986 h 607074"/>
                <a:gd name="connsiteX20" fmla="*/ 83067 w 194186"/>
                <a:gd name="connsiteY20" fmla="*/ 438502 h 607074"/>
                <a:gd name="connsiteX21" fmla="*/ 83928 w 194186"/>
                <a:gd name="connsiteY21" fmla="*/ 439533 h 607074"/>
                <a:gd name="connsiteX22" fmla="*/ 84444 w 194186"/>
                <a:gd name="connsiteY22" fmla="*/ 440564 h 607074"/>
                <a:gd name="connsiteX23" fmla="*/ 84616 w 194186"/>
                <a:gd name="connsiteY23" fmla="*/ 441766 h 607074"/>
                <a:gd name="connsiteX24" fmla="*/ 84788 w 194186"/>
                <a:gd name="connsiteY24" fmla="*/ 442626 h 607074"/>
                <a:gd name="connsiteX25" fmla="*/ 84788 w 194186"/>
                <a:gd name="connsiteY25" fmla="*/ 600888 h 607074"/>
                <a:gd name="connsiteX26" fmla="*/ 78593 w 194186"/>
                <a:gd name="connsiteY26" fmla="*/ 607074 h 607074"/>
                <a:gd name="connsiteX27" fmla="*/ 72399 w 194186"/>
                <a:gd name="connsiteY27" fmla="*/ 600888 h 607074"/>
                <a:gd name="connsiteX28" fmla="*/ 1330 w 194186"/>
                <a:gd name="connsiteY28" fmla="*/ 433003 h 607074"/>
                <a:gd name="connsiteX29" fmla="*/ 126 w 194186"/>
                <a:gd name="connsiteY29" fmla="*/ 427676 h 607074"/>
                <a:gd name="connsiteX30" fmla="*/ 37123 w 194186"/>
                <a:gd name="connsiteY30" fmla="*/ 254292 h 607074"/>
                <a:gd name="connsiteX31" fmla="*/ 43146 w 194186"/>
                <a:gd name="connsiteY31" fmla="*/ 249308 h 607074"/>
                <a:gd name="connsiteX32" fmla="*/ 16101 w 194186"/>
                <a:gd name="connsiteY32" fmla="*/ 0 h 607074"/>
                <a:gd name="connsiteX33" fmla="*/ 178083 w 194186"/>
                <a:gd name="connsiteY33" fmla="*/ 0 h 607074"/>
                <a:gd name="connsiteX34" fmla="*/ 182731 w 194186"/>
                <a:gd name="connsiteY34" fmla="*/ 2062 h 607074"/>
                <a:gd name="connsiteX35" fmla="*/ 184280 w 194186"/>
                <a:gd name="connsiteY35" fmla="*/ 6874 h 607074"/>
                <a:gd name="connsiteX36" fmla="*/ 159492 w 194186"/>
                <a:gd name="connsiteY36" fmla="*/ 227014 h 607074"/>
                <a:gd name="connsiteX37" fmla="*/ 153467 w 194186"/>
                <a:gd name="connsiteY37" fmla="*/ 232513 h 607074"/>
                <a:gd name="connsiteX38" fmla="*/ 40889 w 194186"/>
                <a:gd name="connsiteY38" fmla="*/ 232513 h 607074"/>
                <a:gd name="connsiteX39" fmla="*/ 34692 w 194186"/>
                <a:gd name="connsiteY39" fmla="*/ 227014 h 607074"/>
                <a:gd name="connsiteX40" fmla="*/ 10077 w 194186"/>
                <a:gd name="connsiteY40" fmla="*/ 6874 h 607074"/>
                <a:gd name="connsiteX41" fmla="*/ 11626 w 194186"/>
                <a:gd name="connsiteY41" fmla="*/ 2062 h 607074"/>
                <a:gd name="connsiteX42" fmla="*/ 16101 w 194186"/>
                <a:gd name="connsiteY42" fmla="*/ 0 h 60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4186" h="607074">
                  <a:moveTo>
                    <a:pt x="43146" y="249308"/>
                  </a:moveTo>
                  <a:lnTo>
                    <a:pt x="97178" y="249308"/>
                  </a:lnTo>
                  <a:lnTo>
                    <a:pt x="151038" y="249308"/>
                  </a:lnTo>
                  <a:cubicBezTo>
                    <a:pt x="153963" y="249308"/>
                    <a:pt x="156544" y="251370"/>
                    <a:pt x="157061" y="254120"/>
                  </a:cubicBezTo>
                  <a:lnTo>
                    <a:pt x="194057" y="418912"/>
                  </a:lnTo>
                  <a:cubicBezTo>
                    <a:pt x="194401" y="420630"/>
                    <a:pt x="194057" y="422349"/>
                    <a:pt x="193025" y="423895"/>
                  </a:cubicBezTo>
                  <a:cubicBezTo>
                    <a:pt x="192336" y="424926"/>
                    <a:pt x="121785" y="523905"/>
                    <a:pt x="121785" y="600888"/>
                  </a:cubicBezTo>
                  <a:cubicBezTo>
                    <a:pt x="121785" y="604325"/>
                    <a:pt x="119032" y="607074"/>
                    <a:pt x="115590" y="607074"/>
                  </a:cubicBezTo>
                  <a:cubicBezTo>
                    <a:pt x="112148" y="607074"/>
                    <a:pt x="109395" y="604325"/>
                    <a:pt x="109395" y="600888"/>
                  </a:cubicBezTo>
                  <a:lnTo>
                    <a:pt x="109395" y="442797"/>
                  </a:lnTo>
                  <a:cubicBezTo>
                    <a:pt x="109395" y="442626"/>
                    <a:pt x="109567" y="442454"/>
                    <a:pt x="109567" y="442110"/>
                  </a:cubicBezTo>
                  <a:cubicBezTo>
                    <a:pt x="109567" y="441595"/>
                    <a:pt x="109739" y="440907"/>
                    <a:pt x="109911" y="440392"/>
                  </a:cubicBezTo>
                  <a:cubicBezTo>
                    <a:pt x="109911" y="440392"/>
                    <a:pt x="109911" y="440392"/>
                    <a:pt x="110084" y="440220"/>
                  </a:cubicBezTo>
                  <a:cubicBezTo>
                    <a:pt x="110600" y="439017"/>
                    <a:pt x="111460" y="437814"/>
                    <a:pt x="112665" y="437127"/>
                  </a:cubicBezTo>
                  <a:cubicBezTo>
                    <a:pt x="123678" y="431284"/>
                    <a:pt x="130389" y="420115"/>
                    <a:pt x="130389" y="407914"/>
                  </a:cubicBezTo>
                  <a:cubicBezTo>
                    <a:pt x="130389" y="395714"/>
                    <a:pt x="123678" y="384544"/>
                    <a:pt x="112665" y="378702"/>
                  </a:cubicBezTo>
                  <a:cubicBezTo>
                    <a:pt x="102684" y="373375"/>
                    <a:pt x="91671" y="373375"/>
                    <a:pt x="81519" y="378702"/>
                  </a:cubicBezTo>
                  <a:cubicBezTo>
                    <a:pt x="70678" y="384544"/>
                    <a:pt x="63795" y="395714"/>
                    <a:pt x="63795" y="407914"/>
                  </a:cubicBezTo>
                  <a:cubicBezTo>
                    <a:pt x="63795" y="420115"/>
                    <a:pt x="70678" y="431284"/>
                    <a:pt x="81519" y="437127"/>
                  </a:cubicBezTo>
                  <a:cubicBezTo>
                    <a:pt x="81863" y="437299"/>
                    <a:pt x="82207" y="437642"/>
                    <a:pt x="82551" y="437986"/>
                  </a:cubicBezTo>
                  <a:cubicBezTo>
                    <a:pt x="82723" y="438158"/>
                    <a:pt x="82895" y="438330"/>
                    <a:pt x="83067" y="438502"/>
                  </a:cubicBezTo>
                  <a:cubicBezTo>
                    <a:pt x="83412" y="438845"/>
                    <a:pt x="83584" y="439189"/>
                    <a:pt x="83928" y="439533"/>
                  </a:cubicBezTo>
                  <a:cubicBezTo>
                    <a:pt x="84100" y="439876"/>
                    <a:pt x="84272" y="440220"/>
                    <a:pt x="84444" y="440564"/>
                  </a:cubicBezTo>
                  <a:cubicBezTo>
                    <a:pt x="84444" y="440907"/>
                    <a:pt x="84616" y="441251"/>
                    <a:pt x="84616" y="441766"/>
                  </a:cubicBezTo>
                  <a:cubicBezTo>
                    <a:pt x="84616" y="441938"/>
                    <a:pt x="84788" y="442282"/>
                    <a:pt x="84788" y="442626"/>
                  </a:cubicBezTo>
                  <a:lnTo>
                    <a:pt x="84788" y="600888"/>
                  </a:lnTo>
                  <a:cubicBezTo>
                    <a:pt x="84788" y="604325"/>
                    <a:pt x="82035" y="607074"/>
                    <a:pt x="78593" y="607074"/>
                  </a:cubicBezTo>
                  <a:cubicBezTo>
                    <a:pt x="75152" y="607074"/>
                    <a:pt x="72399" y="604325"/>
                    <a:pt x="72399" y="600888"/>
                  </a:cubicBezTo>
                  <a:cubicBezTo>
                    <a:pt x="72399" y="519781"/>
                    <a:pt x="2191" y="433862"/>
                    <a:pt x="1330" y="433003"/>
                  </a:cubicBezTo>
                  <a:cubicBezTo>
                    <a:pt x="126" y="431456"/>
                    <a:pt x="-218" y="429566"/>
                    <a:pt x="126" y="427676"/>
                  </a:cubicBezTo>
                  <a:lnTo>
                    <a:pt x="37123" y="254292"/>
                  </a:lnTo>
                  <a:cubicBezTo>
                    <a:pt x="37639" y="251370"/>
                    <a:pt x="40220" y="249308"/>
                    <a:pt x="43146" y="249308"/>
                  </a:cubicBezTo>
                  <a:close/>
                  <a:moveTo>
                    <a:pt x="16101" y="0"/>
                  </a:moveTo>
                  <a:lnTo>
                    <a:pt x="178083" y="0"/>
                  </a:lnTo>
                  <a:cubicBezTo>
                    <a:pt x="179805" y="0"/>
                    <a:pt x="181526" y="688"/>
                    <a:pt x="182731" y="2062"/>
                  </a:cubicBezTo>
                  <a:cubicBezTo>
                    <a:pt x="183936" y="3437"/>
                    <a:pt x="184452" y="5156"/>
                    <a:pt x="184280" y="6874"/>
                  </a:cubicBezTo>
                  <a:lnTo>
                    <a:pt x="159492" y="227014"/>
                  </a:lnTo>
                  <a:cubicBezTo>
                    <a:pt x="159148" y="230107"/>
                    <a:pt x="156566" y="232513"/>
                    <a:pt x="153467" y="232513"/>
                  </a:cubicBezTo>
                  <a:lnTo>
                    <a:pt x="40889" y="232513"/>
                  </a:lnTo>
                  <a:cubicBezTo>
                    <a:pt x="37619" y="232513"/>
                    <a:pt x="35037" y="230107"/>
                    <a:pt x="34692" y="227014"/>
                  </a:cubicBezTo>
                  <a:lnTo>
                    <a:pt x="10077" y="6874"/>
                  </a:lnTo>
                  <a:cubicBezTo>
                    <a:pt x="9732" y="5156"/>
                    <a:pt x="10421" y="3265"/>
                    <a:pt x="11626" y="2062"/>
                  </a:cubicBezTo>
                  <a:cubicBezTo>
                    <a:pt x="12659" y="688"/>
                    <a:pt x="14380" y="0"/>
                    <a:pt x="16101" y="0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642417" y="654366"/>
              <a:ext cx="774297" cy="88213"/>
            </a:xfrm>
            <a:custGeom>
              <a:avLst/>
              <a:gdLst>
                <a:gd name="connsiteX0" fmla="*/ 0 w 4160520"/>
                <a:gd name="connsiteY0" fmla="*/ 30497 h 305869"/>
                <a:gd name="connsiteX1" fmla="*/ 1005840 w 4160520"/>
                <a:gd name="connsiteY1" fmla="*/ 137177 h 305869"/>
                <a:gd name="connsiteX2" fmla="*/ 1691640 w 4160520"/>
                <a:gd name="connsiteY2" fmla="*/ 289577 h 305869"/>
                <a:gd name="connsiteX3" fmla="*/ 2514600 w 4160520"/>
                <a:gd name="connsiteY3" fmla="*/ 17 h 305869"/>
                <a:gd name="connsiteX4" fmla="*/ 3048000 w 4160520"/>
                <a:gd name="connsiteY4" fmla="*/ 304817 h 305869"/>
                <a:gd name="connsiteX5" fmla="*/ 3642360 w 4160520"/>
                <a:gd name="connsiteY5" fmla="*/ 106697 h 305869"/>
                <a:gd name="connsiteX6" fmla="*/ 3840480 w 4160520"/>
                <a:gd name="connsiteY6" fmla="*/ 289577 h 305869"/>
                <a:gd name="connsiteX7" fmla="*/ 4053840 w 4160520"/>
                <a:gd name="connsiteY7" fmla="*/ 198137 h 305869"/>
                <a:gd name="connsiteX8" fmla="*/ 4160520 w 4160520"/>
                <a:gd name="connsiteY8" fmla="*/ 182897 h 305869"/>
                <a:gd name="connsiteX0-1" fmla="*/ 0 w 3154680"/>
                <a:gd name="connsiteY0-2" fmla="*/ 137177 h 305869"/>
                <a:gd name="connsiteX1-3" fmla="*/ 685800 w 3154680"/>
                <a:gd name="connsiteY1-4" fmla="*/ 289577 h 305869"/>
                <a:gd name="connsiteX2-5" fmla="*/ 1508760 w 3154680"/>
                <a:gd name="connsiteY2-6" fmla="*/ 17 h 305869"/>
                <a:gd name="connsiteX3-7" fmla="*/ 2042160 w 3154680"/>
                <a:gd name="connsiteY3-8" fmla="*/ 304817 h 305869"/>
                <a:gd name="connsiteX4-9" fmla="*/ 2636520 w 3154680"/>
                <a:gd name="connsiteY4-10" fmla="*/ 106697 h 305869"/>
                <a:gd name="connsiteX5-11" fmla="*/ 2834640 w 3154680"/>
                <a:gd name="connsiteY5-12" fmla="*/ 289577 h 305869"/>
                <a:gd name="connsiteX6-13" fmla="*/ 3048000 w 3154680"/>
                <a:gd name="connsiteY6-14" fmla="*/ 198137 h 305869"/>
                <a:gd name="connsiteX7-15" fmla="*/ 3154680 w 3154680"/>
                <a:gd name="connsiteY7-16" fmla="*/ 182897 h 305869"/>
                <a:gd name="connsiteX0-17" fmla="*/ 0 w 3334271"/>
                <a:gd name="connsiteY0-18" fmla="*/ 137177 h 305869"/>
                <a:gd name="connsiteX1-19" fmla="*/ 865391 w 3334271"/>
                <a:gd name="connsiteY1-20" fmla="*/ 289577 h 305869"/>
                <a:gd name="connsiteX2-21" fmla="*/ 1688351 w 3334271"/>
                <a:gd name="connsiteY2-22" fmla="*/ 17 h 305869"/>
                <a:gd name="connsiteX3-23" fmla="*/ 2221751 w 3334271"/>
                <a:gd name="connsiteY3-24" fmla="*/ 304817 h 305869"/>
                <a:gd name="connsiteX4-25" fmla="*/ 2816111 w 3334271"/>
                <a:gd name="connsiteY4-26" fmla="*/ 106697 h 305869"/>
                <a:gd name="connsiteX5-27" fmla="*/ 3014231 w 3334271"/>
                <a:gd name="connsiteY5-28" fmla="*/ 289577 h 305869"/>
                <a:gd name="connsiteX6-29" fmla="*/ 3227591 w 3334271"/>
                <a:gd name="connsiteY6-30" fmla="*/ 198137 h 305869"/>
                <a:gd name="connsiteX7-31" fmla="*/ 3334271 w 3334271"/>
                <a:gd name="connsiteY7-32" fmla="*/ 182897 h 305869"/>
                <a:gd name="connsiteX0-33" fmla="*/ 0 w 3603657"/>
                <a:gd name="connsiteY0-34" fmla="*/ 217288 h 305870"/>
                <a:gd name="connsiteX1-35" fmla="*/ 1134777 w 3603657"/>
                <a:gd name="connsiteY1-36" fmla="*/ 289578 h 305870"/>
                <a:gd name="connsiteX2-37" fmla="*/ 1957737 w 3603657"/>
                <a:gd name="connsiteY2-38" fmla="*/ 18 h 305870"/>
                <a:gd name="connsiteX3-39" fmla="*/ 2491137 w 3603657"/>
                <a:gd name="connsiteY3-40" fmla="*/ 304818 h 305870"/>
                <a:gd name="connsiteX4-41" fmla="*/ 3085497 w 3603657"/>
                <a:gd name="connsiteY4-42" fmla="*/ 106698 h 305870"/>
                <a:gd name="connsiteX5-43" fmla="*/ 3283617 w 3603657"/>
                <a:gd name="connsiteY5-44" fmla="*/ 289578 h 305870"/>
                <a:gd name="connsiteX6-45" fmla="*/ 3496977 w 3603657"/>
                <a:gd name="connsiteY6-46" fmla="*/ 198138 h 305870"/>
                <a:gd name="connsiteX7-47" fmla="*/ 3603657 w 3603657"/>
                <a:gd name="connsiteY7-48" fmla="*/ 182898 h 305870"/>
                <a:gd name="connsiteX0-49" fmla="*/ 0 w 3603657"/>
                <a:gd name="connsiteY0-50" fmla="*/ 217288 h 305870"/>
                <a:gd name="connsiteX1-51" fmla="*/ 1134777 w 3603657"/>
                <a:gd name="connsiteY1-52" fmla="*/ 289578 h 305870"/>
                <a:gd name="connsiteX2-53" fmla="*/ 1957737 w 3603657"/>
                <a:gd name="connsiteY2-54" fmla="*/ 18 h 305870"/>
                <a:gd name="connsiteX3-55" fmla="*/ 2491137 w 3603657"/>
                <a:gd name="connsiteY3-56" fmla="*/ 304818 h 305870"/>
                <a:gd name="connsiteX4-57" fmla="*/ 3085497 w 3603657"/>
                <a:gd name="connsiteY4-58" fmla="*/ 106698 h 305870"/>
                <a:gd name="connsiteX5-59" fmla="*/ 3283617 w 3603657"/>
                <a:gd name="connsiteY5-60" fmla="*/ 289578 h 305870"/>
                <a:gd name="connsiteX6-61" fmla="*/ 3496977 w 3603657"/>
                <a:gd name="connsiteY6-62" fmla="*/ 198138 h 305870"/>
                <a:gd name="connsiteX7-63" fmla="*/ 3603657 w 3603657"/>
                <a:gd name="connsiteY7-64" fmla="*/ 182898 h 305870"/>
                <a:gd name="connsiteX0-65" fmla="*/ 0 w 3439032"/>
                <a:gd name="connsiteY0-66" fmla="*/ 160067 h 305870"/>
                <a:gd name="connsiteX1-67" fmla="*/ 970152 w 3439032"/>
                <a:gd name="connsiteY1-68" fmla="*/ 289578 h 305870"/>
                <a:gd name="connsiteX2-69" fmla="*/ 1793112 w 3439032"/>
                <a:gd name="connsiteY2-70" fmla="*/ 18 h 305870"/>
                <a:gd name="connsiteX3-71" fmla="*/ 2326512 w 3439032"/>
                <a:gd name="connsiteY3-72" fmla="*/ 304818 h 305870"/>
                <a:gd name="connsiteX4-73" fmla="*/ 2920872 w 3439032"/>
                <a:gd name="connsiteY4-74" fmla="*/ 106698 h 305870"/>
                <a:gd name="connsiteX5-75" fmla="*/ 3118992 w 3439032"/>
                <a:gd name="connsiteY5-76" fmla="*/ 289578 h 305870"/>
                <a:gd name="connsiteX6-77" fmla="*/ 3332352 w 3439032"/>
                <a:gd name="connsiteY6-78" fmla="*/ 198138 h 305870"/>
                <a:gd name="connsiteX7-79" fmla="*/ 3439032 w 3439032"/>
                <a:gd name="connsiteY7-80" fmla="*/ 182898 h 30587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3439032" h="305870">
                  <a:moveTo>
                    <a:pt x="0" y="160067"/>
                  </a:moveTo>
                  <a:cubicBezTo>
                    <a:pt x="521395" y="111693"/>
                    <a:pt x="671300" y="316253"/>
                    <a:pt x="970152" y="289578"/>
                  </a:cubicBezTo>
                  <a:cubicBezTo>
                    <a:pt x="1269004" y="262903"/>
                    <a:pt x="1567052" y="-2522"/>
                    <a:pt x="1793112" y="18"/>
                  </a:cubicBezTo>
                  <a:cubicBezTo>
                    <a:pt x="2019172" y="2558"/>
                    <a:pt x="2138552" y="287038"/>
                    <a:pt x="2326512" y="304818"/>
                  </a:cubicBezTo>
                  <a:cubicBezTo>
                    <a:pt x="2514472" y="322598"/>
                    <a:pt x="2788792" y="109238"/>
                    <a:pt x="2920872" y="106698"/>
                  </a:cubicBezTo>
                  <a:cubicBezTo>
                    <a:pt x="3052952" y="104158"/>
                    <a:pt x="3050412" y="274338"/>
                    <a:pt x="3118992" y="289578"/>
                  </a:cubicBezTo>
                  <a:cubicBezTo>
                    <a:pt x="3187572" y="304818"/>
                    <a:pt x="3279012" y="215918"/>
                    <a:pt x="3332352" y="198138"/>
                  </a:cubicBezTo>
                  <a:cubicBezTo>
                    <a:pt x="3385692" y="180358"/>
                    <a:pt x="3412362" y="181628"/>
                    <a:pt x="3439032" y="182898"/>
                  </a:cubicBezTo>
                </a:path>
              </a:pathLst>
            </a:custGeom>
            <a:noFill/>
            <a:ln>
              <a:solidFill>
                <a:srgbClr val="9FCC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日期占位符 18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20" name="灯片编号占位符 19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  <p:sp>
        <p:nvSpPr>
          <p:cNvPr id="23" name="矩形: 圆角 45"/>
          <p:cNvSpPr/>
          <p:nvPr/>
        </p:nvSpPr>
        <p:spPr>
          <a:xfrm>
            <a:off x="157480" y="970915"/>
            <a:ext cx="11842115" cy="5386070"/>
          </a:xfrm>
          <a:prstGeom prst="roundRect">
            <a:avLst>
              <a:gd name="adj" fmla="val 5094"/>
            </a:avLst>
          </a:prstGeom>
          <a:gradFill>
            <a:gsLst>
              <a:gs pos="100000">
                <a:schemeClr val="bg1">
                  <a:alpha val="9000"/>
                </a:schemeClr>
              </a:gs>
              <a:gs pos="0">
                <a:srgbClr val="F7FBFE">
                  <a:alpha val="93000"/>
                </a:srgbClr>
              </a:gs>
            </a:gsLst>
            <a:lin ang="2700000" scaled="0"/>
          </a:gradFill>
          <a:ln w="22225">
            <a:gradFill>
              <a:gsLst>
                <a:gs pos="0">
                  <a:schemeClr val="bg1">
                    <a:alpha val="10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>
            <p:custDataLst>
              <p:tags r:id="rId3"/>
            </p:custDataLst>
          </p:nvPr>
        </p:nvGrpSpPr>
        <p:grpSpPr>
          <a:xfrm>
            <a:off x="4483084" y="1810009"/>
            <a:ext cx="3323494" cy="3321056"/>
            <a:chOff x="4008788" y="1609471"/>
            <a:chExt cx="4190642" cy="4187568"/>
          </a:xfrm>
        </p:grpSpPr>
        <p:grpSp>
          <p:nvGrpSpPr>
            <p:cNvPr id="25" name="Group 28"/>
            <p:cNvGrpSpPr/>
            <p:nvPr/>
          </p:nvGrpSpPr>
          <p:grpSpPr>
            <a:xfrm>
              <a:off x="4008788" y="1906969"/>
              <a:ext cx="2442748" cy="1448612"/>
              <a:chOff x="4000321" y="2324865"/>
              <a:chExt cx="2442748" cy="1448612"/>
            </a:xfrm>
            <a:solidFill>
              <a:srgbClr val="355BA5"/>
            </a:solidFill>
          </p:grpSpPr>
          <p:sp>
            <p:nvSpPr>
              <p:cNvPr id="26" name="Freeform 5"/>
              <p:cNvSpPr/>
              <p:nvPr>
                <p:custDataLst>
                  <p:tags r:id="rId4"/>
                </p:custDataLst>
              </p:nvPr>
            </p:nvSpPr>
            <p:spPr bwMode="auto">
              <a:xfrm rot="18900000">
                <a:off x="4000321" y="2721755"/>
                <a:ext cx="2442748" cy="1051722"/>
              </a:xfrm>
              <a:custGeom>
                <a:avLst/>
                <a:gdLst>
                  <a:gd name="T0" fmla="*/ 57 w 246"/>
                  <a:gd name="T1" fmla="*/ 106 h 106"/>
                  <a:gd name="T2" fmla="*/ 123 w 246"/>
                  <a:gd name="T3" fmla="*/ 80 h 106"/>
                  <a:gd name="T4" fmla="*/ 189 w 246"/>
                  <a:gd name="T5" fmla="*/ 106 h 106"/>
                  <a:gd name="T6" fmla="*/ 246 w 246"/>
                  <a:gd name="T7" fmla="*/ 49 h 106"/>
                  <a:gd name="T8" fmla="*/ 123 w 246"/>
                  <a:gd name="T9" fmla="*/ 0 h 106"/>
                  <a:gd name="T10" fmla="*/ 0 w 246"/>
                  <a:gd name="T11" fmla="*/ 49 h 106"/>
                  <a:gd name="T12" fmla="*/ 57 w 246"/>
                  <a:gd name="T13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105">
                    <a:moveTo>
                      <a:pt x="57" y="106"/>
                    </a:moveTo>
                    <a:cubicBezTo>
                      <a:pt x="74" y="90"/>
                      <a:pt x="97" y="80"/>
                      <a:pt x="123" y="80"/>
                    </a:cubicBezTo>
                    <a:cubicBezTo>
                      <a:pt x="148" y="80"/>
                      <a:pt x="172" y="90"/>
                      <a:pt x="189" y="106"/>
                    </a:cubicBezTo>
                    <a:cubicBezTo>
                      <a:pt x="246" y="49"/>
                      <a:pt x="246" y="49"/>
                      <a:pt x="246" y="49"/>
                    </a:cubicBezTo>
                    <a:cubicBezTo>
                      <a:pt x="214" y="18"/>
                      <a:pt x="171" y="0"/>
                      <a:pt x="123" y="0"/>
                    </a:cubicBezTo>
                    <a:cubicBezTo>
                      <a:pt x="75" y="0"/>
                      <a:pt x="32" y="18"/>
                      <a:pt x="0" y="49"/>
                    </a:cubicBezTo>
                    <a:lnTo>
                      <a:pt x="57" y="1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62626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Freeform 9"/>
              <p:cNvSpPr/>
              <p:nvPr>
                <p:custDataLst>
                  <p:tags r:id="rId5"/>
                </p:custDataLst>
              </p:nvPr>
            </p:nvSpPr>
            <p:spPr bwMode="auto">
              <a:xfrm rot="18900000">
                <a:off x="4225727" y="2324865"/>
                <a:ext cx="1508790" cy="1360709"/>
              </a:xfrm>
              <a:custGeom>
                <a:avLst/>
                <a:gdLst>
                  <a:gd name="T0" fmla="*/ 76 w 152"/>
                  <a:gd name="T1" fmla="*/ 0 h 137"/>
                  <a:gd name="T2" fmla="*/ 152 w 152"/>
                  <a:gd name="T3" fmla="*/ 137 h 137"/>
                  <a:gd name="T4" fmla="*/ 76 w 152"/>
                  <a:gd name="T5" fmla="*/ 109 h 137"/>
                  <a:gd name="T6" fmla="*/ 0 w 152"/>
                  <a:gd name="T7" fmla="*/ 137 h 137"/>
                  <a:gd name="T8" fmla="*/ 76 w 152"/>
                  <a:gd name="T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37">
                    <a:moveTo>
                      <a:pt x="76" y="0"/>
                    </a:moveTo>
                    <a:cubicBezTo>
                      <a:pt x="93" y="46"/>
                      <a:pt x="122" y="102"/>
                      <a:pt x="152" y="137"/>
                    </a:cubicBezTo>
                    <a:cubicBezTo>
                      <a:pt x="76" y="109"/>
                      <a:pt x="76" y="109"/>
                      <a:pt x="76" y="10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30" y="102"/>
                      <a:pt x="59" y="46"/>
                      <a:pt x="7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62626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2" name="Group 30"/>
            <p:cNvGrpSpPr/>
            <p:nvPr/>
          </p:nvGrpSpPr>
          <p:grpSpPr>
            <a:xfrm>
              <a:off x="5756682" y="4051753"/>
              <a:ext cx="2442748" cy="1447789"/>
              <a:chOff x="5748215" y="4469649"/>
              <a:chExt cx="2442748" cy="1447789"/>
            </a:xfrm>
            <a:solidFill>
              <a:srgbClr val="355BA5"/>
            </a:solidFill>
          </p:grpSpPr>
          <p:sp>
            <p:nvSpPr>
              <p:cNvPr id="53" name="Freeform 8"/>
              <p:cNvSpPr/>
              <p:nvPr>
                <p:custDataLst>
                  <p:tags r:id="rId6"/>
                </p:custDataLst>
              </p:nvPr>
            </p:nvSpPr>
            <p:spPr bwMode="auto">
              <a:xfrm rot="18900000">
                <a:off x="5748215" y="4469649"/>
                <a:ext cx="2442748" cy="1051722"/>
              </a:xfrm>
              <a:custGeom>
                <a:avLst/>
                <a:gdLst>
                  <a:gd name="T0" fmla="*/ 189 w 246"/>
                  <a:gd name="T1" fmla="*/ 0 h 106"/>
                  <a:gd name="T2" fmla="*/ 123 w 246"/>
                  <a:gd name="T3" fmla="*/ 26 h 106"/>
                  <a:gd name="T4" fmla="*/ 57 w 246"/>
                  <a:gd name="T5" fmla="*/ 0 h 106"/>
                  <a:gd name="T6" fmla="*/ 0 w 246"/>
                  <a:gd name="T7" fmla="*/ 57 h 106"/>
                  <a:gd name="T8" fmla="*/ 123 w 246"/>
                  <a:gd name="T9" fmla="*/ 106 h 106"/>
                  <a:gd name="T10" fmla="*/ 246 w 246"/>
                  <a:gd name="T11" fmla="*/ 57 h 106"/>
                  <a:gd name="T12" fmla="*/ 189 w 246"/>
                  <a:gd name="T13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105">
                    <a:moveTo>
                      <a:pt x="189" y="0"/>
                    </a:moveTo>
                    <a:cubicBezTo>
                      <a:pt x="172" y="16"/>
                      <a:pt x="148" y="26"/>
                      <a:pt x="123" y="26"/>
                    </a:cubicBezTo>
                    <a:cubicBezTo>
                      <a:pt x="97" y="26"/>
                      <a:pt x="74" y="16"/>
                      <a:pt x="57" y="0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32" y="87"/>
                      <a:pt x="75" y="106"/>
                      <a:pt x="123" y="106"/>
                    </a:cubicBezTo>
                    <a:cubicBezTo>
                      <a:pt x="171" y="106"/>
                      <a:pt x="214" y="87"/>
                      <a:pt x="246" y="57"/>
                    </a:cubicBezTo>
                    <a:lnTo>
                      <a:pt x="18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62626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4" name="Freeform 10"/>
              <p:cNvSpPr/>
              <p:nvPr>
                <p:custDataLst>
                  <p:tags r:id="rId7"/>
                </p:custDataLst>
              </p:nvPr>
            </p:nvSpPr>
            <p:spPr bwMode="auto">
              <a:xfrm rot="18900000">
                <a:off x="6457591" y="4556729"/>
                <a:ext cx="1508790" cy="1360709"/>
              </a:xfrm>
              <a:custGeom>
                <a:avLst/>
                <a:gdLst>
                  <a:gd name="T0" fmla="*/ 76 w 152"/>
                  <a:gd name="T1" fmla="*/ 137 h 137"/>
                  <a:gd name="T2" fmla="*/ 152 w 152"/>
                  <a:gd name="T3" fmla="*/ 0 h 137"/>
                  <a:gd name="T4" fmla="*/ 76 w 152"/>
                  <a:gd name="T5" fmla="*/ 28 h 137"/>
                  <a:gd name="T6" fmla="*/ 0 w 152"/>
                  <a:gd name="T7" fmla="*/ 0 h 137"/>
                  <a:gd name="T8" fmla="*/ 76 w 152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37">
                    <a:moveTo>
                      <a:pt x="76" y="137"/>
                    </a:moveTo>
                    <a:cubicBezTo>
                      <a:pt x="93" y="91"/>
                      <a:pt x="122" y="35"/>
                      <a:pt x="152" y="0"/>
                    </a:cubicBezTo>
                    <a:cubicBezTo>
                      <a:pt x="76" y="28"/>
                      <a:pt x="76" y="28"/>
                      <a:pt x="76" y="2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0" y="35"/>
                      <a:pt x="59" y="91"/>
                      <a:pt x="76" y="1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62626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5" name="Group 29"/>
            <p:cNvGrpSpPr/>
            <p:nvPr/>
          </p:nvGrpSpPr>
          <p:grpSpPr>
            <a:xfrm>
              <a:off x="6455734" y="1609471"/>
              <a:ext cx="1440240" cy="2432253"/>
              <a:chOff x="6447267" y="2027367"/>
              <a:chExt cx="1440240" cy="2432253"/>
            </a:xfrm>
            <a:solidFill>
              <a:srgbClr val="9FCC62"/>
            </a:solidFill>
          </p:grpSpPr>
          <p:sp>
            <p:nvSpPr>
              <p:cNvPr id="56" name="Freeform 7"/>
              <p:cNvSpPr/>
              <p:nvPr>
                <p:custDataLst>
                  <p:tags r:id="rId8"/>
                </p:custDataLst>
              </p:nvPr>
            </p:nvSpPr>
            <p:spPr bwMode="auto">
              <a:xfrm rot="18900000">
                <a:off x="6447267" y="2027367"/>
                <a:ext cx="1052888" cy="2432253"/>
              </a:xfrm>
              <a:custGeom>
                <a:avLst/>
                <a:gdLst>
                  <a:gd name="T0" fmla="*/ 56 w 106"/>
                  <a:gd name="T1" fmla="*/ 245 h 245"/>
                  <a:gd name="T2" fmla="*/ 106 w 106"/>
                  <a:gd name="T3" fmla="*/ 122 h 245"/>
                  <a:gd name="T4" fmla="*/ 56 w 106"/>
                  <a:gd name="T5" fmla="*/ 0 h 245"/>
                  <a:gd name="T6" fmla="*/ 0 w 106"/>
                  <a:gd name="T7" fmla="*/ 56 h 245"/>
                  <a:gd name="T8" fmla="*/ 26 w 106"/>
                  <a:gd name="T9" fmla="*/ 122 h 245"/>
                  <a:gd name="T10" fmla="*/ 0 w 106"/>
                  <a:gd name="T11" fmla="*/ 189 h 245"/>
                  <a:gd name="T12" fmla="*/ 56 w 106"/>
                  <a:gd name="T13" fmla="*/ 24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245">
                    <a:moveTo>
                      <a:pt x="56" y="245"/>
                    </a:moveTo>
                    <a:cubicBezTo>
                      <a:pt x="87" y="213"/>
                      <a:pt x="106" y="170"/>
                      <a:pt x="106" y="122"/>
                    </a:cubicBezTo>
                    <a:cubicBezTo>
                      <a:pt x="106" y="75"/>
                      <a:pt x="87" y="32"/>
                      <a:pt x="56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16" y="74"/>
                      <a:pt x="26" y="97"/>
                      <a:pt x="26" y="122"/>
                    </a:cubicBezTo>
                    <a:cubicBezTo>
                      <a:pt x="26" y="148"/>
                      <a:pt x="16" y="171"/>
                      <a:pt x="0" y="189"/>
                    </a:cubicBezTo>
                    <a:lnTo>
                      <a:pt x="56" y="2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62626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7" name="Freeform 11"/>
              <p:cNvSpPr/>
              <p:nvPr>
                <p:custDataLst>
                  <p:tags r:id="rId9"/>
                </p:custDataLst>
              </p:nvPr>
            </p:nvSpPr>
            <p:spPr bwMode="auto">
              <a:xfrm rot="18900000">
                <a:off x="6537291" y="2245748"/>
                <a:ext cx="1350216" cy="1518118"/>
              </a:xfrm>
              <a:custGeom>
                <a:avLst/>
                <a:gdLst>
                  <a:gd name="T0" fmla="*/ 136 w 136"/>
                  <a:gd name="T1" fmla="*/ 76 h 153"/>
                  <a:gd name="T2" fmla="*/ 0 w 136"/>
                  <a:gd name="T3" fmla="*/ 153 h 153"/>
                  <a:gd name="T4" fmla="*/ 27 w 136"/>
                  <a:gd name="T5" fmla="*/ 76 h 153"/>
                  <a:gd name="T6" fmla="*/ 0 w 136"/>
                  <a:gd name="T7" fmla="*/ 0 h 153"/>
                  <a:gd name="T8" fmla="*/ 136 w 136"/>
                  <a:gd name="T9" fmla="*/ 7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153">
                    <a:moveTo>
                      <a:pt x="136" y="76"/>
                    </a:moveTo>
                    <a:cubicBezTo>
                      <a:pt x="91" y="93"/>
                      <a:pt x="34" y="122"/>
                      <a:pt x="0" y="153"/>
                    </a:cubicBezTo>
                    <a:cubicBezTo>
                      <a:pt x="27" y="76"/>
                      <a:pt x="27" y="76"/>
                      <a:pt x="27" y="7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4" y="31"/>
                      <a:pt x="91" y="60"/>
                      <a:pt x="136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62626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Group 31"/>
            <p:cNvGrpSpPr/>
            <p:nvPr/>
          </p:nvGrpSpPr>
          <p:grpSpPr>
            <a:xfrm>
              <a:off x="4313069" y="3364786"/>
              <a:ext cx="1440239" cy="2432253"/>
              <a:chOff x="4304602" y="3782682"/>
              <a:chExt cx="1440239" cy="2432253"/>
            </a:xfrm>
            <a:solidFill>
              <a:srgbClr val="9FCC62"/>
            </a:solidFill>
          </p:grpSpPr>
          <p:sp>
            <p:nvSpPr>
              <p:cNvPr id="59" name="Freeform 6"/>
              <p:cNvSpPr/>
              <p:nvPr>
                <p:custDataLst>
                  <p:tags r:id="rId10"/>
                </p:custDataLst>
              </p:nvPr>
            </p:nvSpPr>
            <p:spPr bwMode="auto">
              <a:xfrm rot="18900000">
                <a:off x="4691953" y="3782682"/>
                <a:ext cx="1052888" cy="2432253"/>
              </a:xfrm>
              <a:custGeom>
                <a:avLst/>
                <a:gdLst>
                  <a:gd name="T0" fmla="*/ 106 w 106"/>
                  <a:gd name="T1" fmla="*/ 189 h 245"/>
                  <a:gd name="T2" fmla="*/ 80 w 106"/>
                  <a:gd name="T3" fmla="*/ 122 h 245"/>
                  <a:gd name="T4" fmla="*/ 106 w 106"/>
                  <a:gd name="T5" fmla="*/ 56 h 245"/>
                  <a:gd name="T6" fmla="*/ 49 w 106"/>
                  <a:gd name="T7" fmla="*/ 0 h 245"/>
                  <a:gd name="T8" fmla="*/ 0 w 106"/>
                  <a:gd name="T9" fmla="*/ 122 h 245"/>
                  <a:gd name="T10" fmla="*/ 49 w 106"/>
                  <a:gd name="T11" fmla="*/ 245 h 245"/>
                  <a:gd name="T12" fmla="*/ 106 w 106"/>
                  <a:gd name="T13" fmla="*/ 189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245">
                    <a:moveTo>
                      <a:pt x="106" y="189"/>
                    </a:moveTo>
                    <a:cubicBezTo>
                      <a:pt x="90" y="171"/>
                      <a:pt x="80" y="148"/>
                      <a:pt x="80" y="122"/>
                    </a:cubicBezTo>
                    <a:cubicBezTo>
                      <a:pt x="80" y="97"/>
                      <a:pt x="90" y="74"/>
                      <a:pt x="106" y="56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19" y="32"/>
                      <a:pt x="0" y="75"/>
                      <a:pt x="0" y="122"/>
                    </a:cubicBezTo>
                    <a:cubicBezTo>
                      <a:pt x="0" y="170"/>
                      <a:pt x="19" y="213"/>
                      <a:pt x="49" y="245"/>
                    </a:cubicBezTo>
                    <a:lnTo>
                      <a:pt x="106" y="1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62626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0" name="Freeform 12"/>
              <p:cNvSpPr/>
              <p:nvPr>
                <p:custDataLst>
                  <p:tags r:id="rId11"/>
                </p:custDataLst>
              </p:nvPr>
            </p:nvSpPr>
            <p:spPr bwMode="auto">
              <a:xfrm rot="18900000">
                <a:off x="4304602" y="4478437"/>
                <a:ext cx="1350216" cy="1518118"/>
              </a:xfrm>
              <a:custGeom>
                <a:avLst/>
                <a:gdLst>
                  <a:gd name="T0" fmla="*/ 0 w 136"/>
                  <a:gd name="T1" fmla="*/ 76 h 153"/>
                  <a:gd name="T2" fmla="*/ 136 w 136"/>
                  <a:gd name="T3" fmla="*/ 153 h 153"/>
                  <a:gd name="T4" fmla="*/ 109 w 136"/>
                  <a:gd name="T5" fmla="*/ 76 h 153"/>
                  <a:gd name="T6" fmla="*/ 136 w 136"/>
                  <a:gd name="T7" fmla="*/ 0 h 153"/>
                  <a:gd name="T8" fmla="*/ 0 w 136"/>
                  <a:gd name="T9" fmla="*/ 7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153">
                    <a:moveTo>
                      <a:pt x="0" y="76"/>
                    </a:moveTo>
                    <a:cubicBezTo>
                      <a:pt x="45" y="93"/>
                      <a:pt x="101" y="122"/>
                      <a:pt x="136" y="153"/>
                    </a:cubicBezTo>
                    <a:cubicBezTo>
                      <a:pt x="109" y="76"/>
                      <a:pt x="109" y="76"/>
                      <a:pt x="109" y="76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01" y="31"/>
                      <a:pt x="45" y="60"/>
                      <a:pt x="0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62626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61" name="Freeform 99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6767599" y="4548615"/>
              <a:ext cx="493200" cy="320702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62626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100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4929158" y="4382962"/>
              <a:ext cx="478623" cy="488341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62626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endParaRPr>
            </a:p>
          </p:txBody>
        </p:sp>
        <p:sp>
          <p:nvSpPr>
            <p:cNvPr id="63" name="Freeform 101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4928912" y="2552864"/>
              <a:ext cx="430033" cy="420315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62626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endParaRPr>
            </a:p>
          </p:txBody>
        </p:sp>
        <p:sp>
          <p:nvSpPr>
            <p:cNvPr id="64" name="Freeform 102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6937343" y="2552864"/>
              <a:ext cx="403309" cy="488343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62626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>
            <p:custDataLst>
              <p:tags r:id="rId16"/>
            </p:custDataLst>
          </p:nvPr>
        </p:nvGrpSpPr>
        <p:grpSpPr>
          <a:xfrm>
            <a:off x="7606523" y="1321451"/>
            <a:ext cx="3454367" cy="1730338"/>
            <a:chOff x="8081782" y="2209362"/>
            <a:chExt cx="3674789" cy="1741197"/>
          </a:xfrm>
        </p:grpSpPr>
        <p:sp>
          <p:nvSpPr>
            <p:cNvPr id="66" name="文本框 65"/>
            <p:cNvSpPr txBox="1"/>
            <p:nvPr>
              <p:custDataLst>
                <p:tags r:id="rId17"/>
              </p:custDataLst>
            </p:nvPr>
          </p:nvSpPr>
          <p:spPr>
            <a:xfrm>
              <a:off x="8081782" y="2209362"/>
              <a:ext cx="1672044" cy="649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创新研发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文本框 66"/>
            <p:cNvSpPr txBox="1"/>
            <p:nvPr>
              <p:custDataLst>
                <p:tags r:id="rId18"/>
              </p:custDataLst>
            </p:nvPr>
          </p:nvSpPr>
          <p:spPr>
            <a:xfrm>
              <a:off x="8081782" y="2772909"/>
              <a:ext cx="3674789" cy="1177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1.</a:t>
              </a:r>
              <a:r>
                <a:rPr lang="zh-CN" altLang="en-US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改造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设备管理中心；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2.</a:t>
              </a:r>
              <a:r>
                <a:rPr lang="zh-CN" altLang="en-US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完善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设备资质备档功能；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3.</a:t>
              </a:r>
              <a:r>
                <a:rPr lang="zh-CN" altLang="en-US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完成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设备上传数据流量监控；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>
            <p:custDataLst>
              <p:tags r:id="rId19"/>
            </p:custDataLst>
          </p:nvPr>
        </p:nvGrpSpPr>
        <p:grpSpPr>
          <a:xfrm>
            <a:off x="7666607" y="4080681"/>
            <a:ext cx="3454367" cy="2089747"/>
            <a:chOff x="8081782" y="2209362"/>
            <a:chExt cx="3674789" cy="2102862"/>
          </a:xfrm>
        </p:grpSpPr>
        <p:sp>
          <p:nvSpPr>
            <p:cNvPr id="69" name="文本框 68"/>
            <p:cNvSpPr txBox="1"/>
            <p:nvPr>
              <p:custDataLst>
                <p:tags r:id="rId20"/>
              </p:custDataLst>
            </p:nvPr>
          </p:nvSpPr>
          <p:spPr>
            <a:xfrm>
              <a:off x="8081782" y="2209362"/>
              <a:ext cx="1672044" cy="649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其他事项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0" name="文本框 69"/>
            <p:cNvSpPr txBox="1"/>
            <p:nvPr>
              <p:custDataLst>
                <p:tags r:id="rId21"/>
              </p:custDataLst>
            </p:nvPr>
          </p:nvSpPr>
          <p:spPr>
            <a:xfrm>
              <a:off x="8081782" y="2772909"/>
              <a:ext cx="3674789" cy="1539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1.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技术人员招聘面试；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2.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与外部沟通技术对接工作；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3.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托管服务器的比较与询价；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>
            <p:custDataLst>
              <p:tags r:id="rId22"/>
            </p:custDataLst>
          </p:nvPr>
        </p:nvGrpSpPr>
        <p:grpSpPr>
          <a:xfrm>
            <a:off x="557273" y="1296497"/>
            <a:ext cx="3962621" cy="2452371"/>
            <a:chOff x="7559152" y="2209362"/>
            <a:chExt cx="4197419" cy="2467761"/>
          </a:xfrm>
        </p:grpSpPr>
        <p:sp>
          <p:nvSpPr>
            <p:cNvPr id="72" name="文本框 71"/>
            <p:cNvSpPr txBox="1"/>
            <p:nvPr>
              <p:custDataLst>
                <p:tags r:id="rId23"/>
              </p:custDataLst>
            </p:nvPr>
          </p:nvSpPr>
          <p:spPr>
            <a:xfrm>
              <a:off x="10084527" y="2209362"/>
              <a:ext cx="1672044" cy="649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运维研发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3" name="文本框 72"/>
            <p:cNvSpPr txBox="1"/>
            <p:nvPr>
              <p:custDataLst>
                <p:tags r:id="rId24"/>
              </p:custDataLst>
            </p:nvPr>
          </p:nvSpPr>
          <p:spPr>
            <a:xfrm>
              <a:off x="7559152" y="2772947"/>
              <a:ext cx="4197185" cy="190417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1.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中考体育、近视防控、晨午检等系统的维护和优化；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2.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微信公众号一生一码功能的完善；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3.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近视防控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APP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设备上传数据代码梳理与改造；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>
            <p:custDataLst>
              <p:tags r:id="rId25"/>
            </p:custDataLst>
          </p:nvPr>
        </p:nvGrpSpPr>
        <p:grpSpPr>
          <a:xfrm>
            <a:off x="988186" y="3982524"/>
            <a:ext cx="3469226" cy="2089747"/>
            <a:chOff x="8081782" y="2209362"/>
            <a:chExt cx="3674789" cy="2102862"/>
          </a:xfrm>
        </p:grpSpPr>
        <p:sp>
          <p:nvSpPr>
            <p:cNvPr id="75" name="文本框 74"/>
            <p:cNvSpPr txBox="1"/>
            <p:nvPr>
              <p:custDataLst>
                <p:tags r:id="rId26"/>
              </p:custDataLst>
            </p:nvPr>
          </p:nvSpPr>
          <p:spPr>
            <a:xfrm>
              <a:off x="10084527" y="2209362"/>
              <a:ext cx="1672044" cy="649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安全总结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>
              <p:custDataLst>
                <p:tags r:id="rId27"/>
              </p:custDataLst>
            </p:nvPr>
          </p:nvSpPr>
          <p:spPr>
            <a:xfrm>
              <a:off x="8081782" y="2772909"/>
              <a:ext cx="3674789" cy="1539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1.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网络与数据安全培训；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2.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代码与业务逻辑审查；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3.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各业务底层依赖排查；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4.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安全专区的日常巡检；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5334000" y="1213061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rgbClr val="9FCC6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zh-CN" altLang="en-US" sz="5400" b="1" i="0" u="none" strike="noStrike" kern="1200" cap="none" spc="0" normalizeH="0" baseline="0" noProof="0">
              <a:ln>
                <a:noFill/>
              </a:ln>
              <a:solidFill>
                <a:srgbClr val="9FCC6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86039" y="2701405"/>
            <a:ext cx="8040358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8800" b="0" spc="300">
                <a:solidFill>
                  <a:srgbClr val="355BA5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  <a:cs typeface="阿里巴巴普惠体 R" panose="00020600040101010101" pitchFamily="18" charset="-122"/>
              </a:defRPr>
            </a:lvl1pPr>
          </a:lstStyle>
          <a:p>
            <a:r>
              <a:rPr lang="zh-CN" altLang="en-US" dirty="0">
                <a:latin typeface="思源宋体 CN Heavy" pitchFamily="18" charset="-122"/>
                <a:ea typeface="思源宋体 CN Heavy" pitchFamily="18" charset="-122"/>
              </a:rPr>
              <a:t>成果展示</a:t>
            </a:r>
            <a:endParaRPr lang="zh-CN" altLang="en-US" dirty="0">
              <a:latin typeface="思源宋体 CN Heavy" pitchFamily="18" charset="-122"/>
              <a:ea typeface="思源宋体 CN Heavy" pitchFamily="18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5192244" y="2340665"/>
            <a:ext cx="1898650" cy="45719"/>
          </a:xfrm>
          <a:prstGeom prst="roundRect">
            <a:avLst>
              <a:gd name="adj" fmla="val 50000"/>
            </a:avLst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9FCC6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9FCC6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Google Shape;15;p2"/>
          <p:cNvSpPr/>
          <p:nvPr/>
        </p:nvSpPr>
        <p:spPr>
          <a:xfrm rot="6305579" flipH="1">
            <a:off x="9001034" y="4482504"/>
            <a:ext cx="3311186" cy="3372950"/>
          </a:xfrm>
          <a:custGeom>
            <a:avLst/>
            <a:gdLst/>
            <a:ahLst/>
            <a:cxnLst/>
            <a:rect l="l" t="t" r="r" b="b"/>
            <a:pathLst>
              <a:path w="69960" h="71265" extrusionOk="0">
                <a:moveTo>
                  <a:pt x="69719" y="0"/>
                </a:moveTo>
                <a:cubicBezTo>
                  <a:pt x="68440" y="4497"/>
                  <a:pt x="67114" y="9148"/>
                  <a:pt x="64603" y="13195"/>
                </a:cubicBezTo>
                <a:cubicBezTo>
                  <a:pt x="61822" y="17675"/>
                  <a:pt x="57828" y="20684"/>
                  <a:pt x="53642" y="21451"/>
                </a:cubicBezTo>
                <a:cubicBezTo>
                  <a:pt x="52117" y="21733"/>
                  <a:pt x="50466" y="21761"/>
                  <a:pt x="48844" y="21761"/>
                </a:cubicBezTo>
                <a:cubicBezTo>
                  <a:pt x="48639" y="21761"/>
                  <a:pt x="48434" y="21760"/>
                  <a:pt x="48230" y="21760"/>
                </a:cubicBezTo>
                <a:cubicBezTo>
                  <a:pt x="48017" y="21759"/>
                  <a:pt x="47805" y="21759"/>
                  <a:pt x="47592" y="21759"/>
                </a:cubicBezTo>
                <a:cubicBezTo>
                  <a:pt x="44134" y="21759"/>
                  <a:pt x="40640" y="21899"/>
                  <a:pt x="38369" y="24424"/>
                </a:cubicBezTo>
                <a:cubicBezTo>
                  <a:pt x="35565" y="27544"/>
                  <a:pt x="36547" y="32218"/>
                  <a:pt x="37416" y="36341"/>
                </a:cubicBezTo>
                <a:cubicBezTo>
                  <a:pt x="37557" y="37011"/>
                  <a:pt x="37692" y="37647"/>
                  <a:pt x="37812" y="38281"/>
                </a:cubicBezTo>
                <a:cubicBezTo>
                  <a:pt x="39735" y="48405"/>
                  <a:pt x="35935" y="59353"/>
                  <a:pt x="28356" y="65521"/>
                </a:cubicBezTo>
                <a:cubicBezTo>
                  <a:pt x="23874" y="69170"/>
                  <a:pt x="18203" y="71038"/>
                  <a:pt x="12621" y="71038"/>
                </a:cubicBezTo>
                <a:cubicBezTo>
                  <a:pt x="8190" y="71038"/>
                  <a:pt x="3816" y="69861"/>
                  <a:pt x="138" y="67463"/>
                </a:cubicBezTo>
                <a:lnTo>
                  <a:pt x="1" y="67672"/>
                </a:lnTo>
                <a:cubicBezTo>
                  <a:pt x="3595" y="70014"/>
                  <a:pt x="8007" y="71264"/>
                  <a:pt x="12593" y="71264"/>
                </a:cubicBezTo>
                <a:cubicBezTo>
                  <a:pt x="13223" y="71264"/>
                  <a:pt x="13859" y="71238"/>
                  <a:pt x="14503" y="71192"/>
                </a:cubicBezTo>
                <a:cubicBezTo>
                  <a:pt x="19680" y="70804"/>
                  <a:pt x="24656" y="68859"/>
                  <a:pt x="28519" y="65715"/>
                </a:cubicBezTo>
                <a:cubicBezTo>
                  <a:pt x="32346" y="62600"/>
                  <a:pt x="35268" y="58310"/>
                  <a:pt x="36963" y="53312"/>
                </a:cubicBezTo>
                <a:cubicBezTo>
                  <a:pt x="38626" y="48419"/>
                  <a:pt x="39005" y="43205"/>
                  <a:pt x="38060" y="38233"/>
                </a:cubicBezTo>
                <a:cubicBezTo>
                  <a:pt x="37940" y="37599"/>
                  <a:pt x="37801" y="36933"/>
                  <a:pt x="37664" y="36290"/>
                </a:cubicBezTo>
                <a:cubicBezTo>
                  <a:pt x="36765" y="32026"/>
                  <a:pt x="35837" y="27616"/>
                  <a:pt x="38555" y="24591"/>
                </a:cubicBezTo>
                <a:cubicBezTo>
                  <a:pt x="40780" y="22116"/>
                  <a:pt x="44121" y="22007"/>
                  <a:pt x="47693" y="22007"/>
                </a:cubicBezTo>
                <a:cubicBezTo>
                  <a:pt x="47871" y="22007"/>
                  <a:pt x="48050" y="22007"/>
                  <a:pt x="48230" y="22008"/>
                </a:cubicBezTo>
                <a:cubicBezTo>
                  <a:pt x="48460" y="22008"/>
                  <a:pt x="48691" y="22009"/>
                  <a:pt x="48923" y="22009"/>
                </a:cubicBezTo>
                <a:cubicBezTo>
                  <a:pt x="50531" y="22009"/>
                  <a:pt x="52167" y="21977"/>
                  <a:pt x="53688" y="21699"/>
                </a:cubicBezTo>
                <a:cubicBezTo>
                  <a:pt x="57941" y="20917"/>
                  <a:pt x="61998" y="17866"/>
                  <a:pt x="64816" y="13326"/>
                </a:cubicBezTo>
                <a:cubicBezTo>
                  <a:pt x="67345" y="9251"/>
                  <a:pt x="68675" y="4584"/>
                  <a:pt x="69960" y="69"/>
                </a:cubicBezTo>
                <a:lnTo>
                  <a:pt x="69719" y="0"/>
                </a:lnTo>
                <a:close/>
              </a:path>
            </a:pathLst>
          </a:custGeom>
          <a:solidFill>
            <a:srgbClr val="DB634D"/>
          </a:solidFill>
          <a:ln>
            <a:solidFill>
              <a:srgbClr val="355BA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阿里巴巴普惠体 R" panose="00020600040101010101" pitchFamily="18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305563" y="-17275"/>
            <a:ext cx="12509927" cy="6941711"/>
            <a:chOff x="-305563" y="-17275"/>
            <a:chExt cx="12509927" cy="6941711"/>
          </a:xfrm>
        </p:grpSpPr>
        <p:sp>
          <p:nvSpPr>
            <p:cNvPr id="9" name="任意多边形: 形状 8"/>
            <p:cNvSpPr/>
            <p:nvPr/>
          </p:nvSpPr>
          <p:spPr>
            <a:xfrm>
              <a:off x="0" y="-6383"/>
              <a:ext cx="5584554" cy="4204569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" t="-6" r="51048" b="6"/>
            <a:stretch>
              <a:fillRect/>
            </a:stretch>
          </p:blipFill>
          <p:spPr>
            <a:xfrm>
              <a:off x="-2488" y="-17275"/>
              <a:ext cx="3464145" cy="4267384"/>
            </a:xfrm>
            <a:prstGeom prst="rect">
              <a:avLst/>
            </a:prstGeom>
          </p:spPr>
        </p:pic>
        <p:sp>
          <p:nvSpPr>
            <p:cNvPr id="11" name="任意多边形: 形状 10"/>
            <p:cNvSpPr/>
            <p:nvPr/>
          </p:nvSpPr>
          <p:spPr>
            <a:xfrm>
              <a:off x="-159362" y="5474948"/>
              <a:ext cx="3587588" cy="1383051"/>
            </a:xfrm>
            <a:custGeom>
              <a:avLst/>
              <a:gdLst>
                <a:gd name="connsiteX0" fmla="*/ 1523184 w 4026521"/>
                <a:gd name="connsiteY0" fmla="*/ 0 h 1552264"/>
                <a:gd name="connsiteX1" fmla="*/ 2317501 w 4026521"/>
                <a:gd name="connsiteY1" fmla="*/ 243750 h 1552264"/>
                <a:gd name="connsiteX2" fmla="*/ 2824824 w 4026521"/>
                <a:gd name="connsiteY2" fmla="*/ 725145 h 1552264"/>
                <a:gd name="connsiteX3" fmla="*/ 3668520 w 4026521"/>
                <a:gd name="connsiteY3" fmla="*/ 1211163 h 1552264"/>
                <a:gd name="connsiteX4" fmla="*/ 3872470 w 4026521"/>
                <a:gd name="connsiteY4" fmla="*/ 1285865 h 1552264"/>
                <a:gd name="connsiteX5" fmla="*/ 4011721 w 4026521"/>
                <a:gd name="connsiteY5" fmla="*/ 1457300 h 1552264"/>
                <a:gd name="connsiteX6" fmla="*/ 4026521 w 4026521"/>
                <a:gd name="connsiteY6" fmla="*/ 1520527 h 1552264"/>
                <a:gd name="connsiteX7" fmla="*/ 4024585 w 4026521"/>
                <a:gd name="connsiteY7" fmla="*/ 1552264 h 1552264"/>
                <a:gd name="connsiteX8" fmla="*/ 189325 w 4026521"/>
                <a:gd name="connsiteY8" fmla="*/ 1552264 h 1552264"/>
                <a:gd name="connsiteX9" fmla="*/ 181397 w 4026521"/>
                <a:gd name="connsiteY9" fmla="*/ 1545529 h 1552264"/>
                <a:gd name="connsiteX10" fmla="*/ 21854 w 4026521"/>
                <a:gd name="connsiteY10" fmla="*/ 1298890 h 1552264"/>
                <a:gd name="connsiteX11" fmla="*/ 110639 w 4026521"/>
                <a:gd name="connsiteY11" fmla="*/ 785553 h 1552264"/>
                <a:gd name="connsiteX12" fmla="*/ 544136 w 4026521"/>
                <a:gd name="connsiteY12" fmla="*/ 335284 h 1552264"/>
                <a:gd name="connsiteX13" fmla="*/ 780210 w 4026521"/>
                <a:gd name="connsiteY13" fmla="*/ 188207 h 1552264"/>
                <a:gd name="connsiteX14" fmla="*/ 1523184 w 4026521"/>
                <a:gd name="connsiteY14" fmla="*/ 0 h 155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26521" h="1552264">
                  <a:moveTo>
                    <a:pt x="1523184" y="0"/>
                  </a:moveTo>
                  <a:cubicBezTo>
                    <a:pt x="1796881" y="0"/>
                    <a:pt x="2070185" y="76848"/>
                    <a:pt x="2317501" y="243750"/>
                  </a:cubicBezTo>
                  <a:cubicBezTo>
                    <a:pt x="2517009" y="378438"/>
                    <a:pt x="2657258" y="558122"/>
                    <a:pt x="2824824" y="725145"/>
                  </a:cubicBezTo>
                  <a:cubicBezTo>
                    <a:pt x="3055610" y="955144"/>
                    <a:pt x="3356323" y="1121865"/>
                    <a:pt x="3668520" y="1211163"/>
                  </a:cubicBezTo>
                  <a:cubicBezTo>
                    <a:pt x="3738357" y="1231108"/>
                    <a:pt x="3810551" y="1247819"/>
                    <a:pt x="3872470" y="1285865"/>
                  </a:cubicBezTo>
                  <a:cubicBezTo>
                    <a:pt x="3936324" y="1325151"/>
                    <a:pt x="3986277" y="1386677"/>
                    <a:pt x="4011721" y="1457300"/>
                  </a:cubicBezTo>
                  <a:cubicBezTo>
                    <a:pt x="4019065" y="1477638"/>
                    <a:pt x="4024353" y="1498995"/>
                    <a:pt x="4026521" y="1520527"/>
                  </a:cubicBezTo>
                  <a:lnTo>
                    <a:pt x="4024585" y="1552264"/>
                  </a:lnTo>
                  <a:lnTo>
                    <a:pt x="189325" y="1552264"/>
                  </a:lnTo>
                  <a:lnTo>
                    <a:pt x="181397" y="1545529"/>
                  </a:lnTo>
                  <a:cubicBezTo>
                    <a:pt x="109526" y="1476456"/>
                    <a:pt x="51182" y="1393605"/>
                    <a:pt x="21854" y="1298890"/>
                  </a:cubicBezTo>
                  <a:cubicBezTo>
                    <a:pt x="-31060" y="1127909"/>
                    <a:pt x="17382" y="938373"/>
                    <a:pt x="110639" y="785553"/>
                  </a:cubicBezTo>
                  <a:cubicBezTo>
                    <a:pt x="217827" y="609979"/>
                    <a:pt x="378927" y="456101"/>
                    <a:pt x="544136" y="335284"/>
                  </a:cubicBezTo>
                  <a:cubicBezTo>
                    <a:pt x="619745" y="279741"/>
                    <a:pt x="698769" y="230635"/>
                    <a:pt x="780210" y="188207"/>
                  </a:cubicBezTo>
                  <a:cubicBezTo>
                    <a:pt x="1014501" y="66271"/>
                    <a:pt x="1269009" y="0"/>
                    <a:pt x="1523184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9129332" y="3835637"/>
              <a:ext cx="3062667" cy="3022363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18" name="Group 4"/>
            <p:cNvGrpSpPr>
              <a:grpSpLocks noChangeAspect="1"/>
            </p:cNvGrpSpPr>
            <p:nvPr/>
          </p:nvGrpSpPr>
          <p:grpSpPr>
            <a:xfrm rot="10800000" flipV="1">
              <a:off x="1058602" y="6124813"/>
              <a:ext cx="2434878" cy="799623"/>
              <a:chOff x="4979" y="5708"/>
              <a:chExt cx="2975" cy="977"/>
            </a:xfrm>
            <a:solidFill>
              <a:srgbClr val="355BA5"/>
            </a:solidFill>
          </p:grpSpPr>
          <p:sp>
            <p:nvSpPr>
              <p:cNvPr id="19" name="Freeform 5"/>
              <p:cNvSpPr/>
              <p:nvPr/>
            </p:nvSpPr>
            <p:spPr bwMode="auto">
              <a:xfrm>
                <a:off x="4979" y="6037"/>
                <a:ext cx="2443" cy="648"/>
              </a:xfrm>
              <a:custGeom>
                <a:avLst/>
                <a:gdLst>
                  <a:gd name="T0" fmla="*/ 5 w 1277"/>
                  <a:gd name="T1" fmla="*/ 331 h 337"/>
                  <a:gd name="T2" fmla="*/ 70 w 1277"/>
                  <a:gd name="T3" fmla="*/ 255 h 337"/>
                  <a:gd name="T4" fmla="*/ 171 w 1277"/>
                  <a:gd name="T5" fmla="*/ 180 h 337"/>
                  <a:gd name="T6" fmla="*/ 282 w 1277"/>
                  <a:gd name="T7" fmla="*/ 114 h 337"/>
                  <a:gd name="T8" fmla="*/ 386 w 1277"/>
                  <a:gd name="T9" fmla="*/ 67 h 337"/>
                  <a:gd name="T10" fmla="*/ 558 w 1277"/>
                  <a:gd name="T11" fmla="*/ 44 h 337"/>
                  <a:gd name="T12" fmla="*/ 698 w 1277"/>
                  <a:gd name="T13" fmla="*/ 93 h 337"/>
                  <a:gd name="T14" fmla="*/ 789 w 1277"/>
                  <a:gd name="T15" fmla="*/ 200 h 337"/>
                  <a:gd name="T16" fmla="*/ 930 w 1277"/>
                  <a:gd name="T17" fmla="*/ 264 h 337"/>
                  <a:gd name="T18" fmla="*/ 1013 w 1277"/>
                  <a:gd name="T19" fmla="*/ 275 h 337"/>
                  <a:gd name="T20" fmla="*/ 1100 w 1277"/>
                  <a:gd name="T21" fmla="*/ 295 h 337"/>
                  <a:gd name="T22" fmla="*/ 1275 w 1277"/>
                  <a:gd name="T23" fmla="*/ 337 h 337"/>
                  <a:gd name="T24" fmla="*/ 1275 w 1277"/>
                  <a:gd name="T25" fmla="*/ 297 h 337"/>
                  <a:gd name="T26" fmla="*/ 1119 w 1277"/>
                  <a:gd name="T27" fmla="*/ 260 h 337"/>
                  <a:gd name="T28" fmla="*/ 969 w 1277"/>
                  <a:gd name="T29" fmla="*/ 230 h 337"/>
                  <a:gd name="T30" fmla="*/ 816 w 1277"/>
                  <a:gd name="T31" fmla="*/ 183 h 337"/>
                  <a:gd name="T32" fmla="*/ 722 w 1277"/>
                  <a:gd name="T33" fmla="*/ 79 h 337"/>
                  <a:gd name="T34" fmla="*/ 592 w 1277"/>
                  <a:gd name="T35" fmla="*/ 6 h 337"/>
                  <a:gd name="T36" fmla="*/ 428 w 1277"/>
                  <a:gd name="T37" fmla="*/ 18 h 337"/>
                  <a:gd name="T38" fmla="*/ 199 w 1277"/>
                  <a:gd name="T39" fmla="*/ 123 h 337"/>
                  <a:gd name="T40" fmla="*/ 81 w 1277"/>
                  <a:gd name="T41" fmla="*/ 205 h 337"/>
                  <a:gd name="T42" fmla="*/ 5 w 1277"/>
                  <a:gd name="T43" fmla="*/ 291 h 337"/>
                  <a:gd name="T44" fmla="*/ 5 w 1277"/>
                  <a:gd name="T45" fmla="*/ 331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77" h="337">
                    <a:moveTo>
                      <a:pt x="5" y="331"/>
                    </a:moveTo>
                    <a:cubicBezTo>
                      <a:pt x="19" y="301"/>
                      <a:pt x="45" y="276"/>
                      <a:pt x="70" y="255"/>
                    </a:cubicBezTo>
                    <a:cubicBezTo>
                      <a:pt x="102" y="227"/>
                      <a:pt x="136" y="203"/>
                      <a:pt x="171" y="180"/>
                    </a:cubicBezTo>
                    <a:cubicBezTo>
                      <a:pt x="207" y="157"/>
                      <a:pt x="245" y="135"/>
                      <a:pt x="282" y="114"/>
                    </a:cubicBezTo>
                    <a:cubicBezTo>
                      <a:pt x="315" y="96"/>
                      <a:pt x="349" y="77"/>
                      <a:pt x="386" y="67"/>
                    </a:cubicBezTo>
                    <a:cubicBezTo>
                      <a:pt x="440" y="51"/>
                      <a:pt x="502" y="45"/>
                      <a:pt x="558" y="44"/>
                    </a:cubicBezTo>
                    <a:cubicBezTo>
                      <a:pt x="610" y="44"/>
                      <a:pt x="660" y="57"/>
                      <a:pt x="698" y="93"/>
                    </a:cubicBezTo>
                    <a:cubicBezTo>
                      <a:pt x="732" y="125"/>
                      <a:pt x="756" y="167"/>
                      <a:pt x="789" y="200"/>
                    </a:cubicBezTo>
                    <a:cubicBezTo>
                      <a:pt x="827" y="238"/>
                      <a:pt x="878" y="256"/>
                      <a:pt x="930" y="264"/>
                    </a:cubicBezTo>
                    <a:cubicBezTo>
                      <a:pt x="958" y="269"/>
                      <a:pt x="985" y="270"/>
                      <a:pt x="1013" y="275"/>
                    </a:cubicBezTo>
                    <a:cubicBezTo>
                      <a:pt x="1042" y="279"/>
                      <a:pt x="1071" y="287"/>
                      <a:pt x="1100" y="295"/>
                    </a:cubicBezTo>
                    <a:cubicBezTo>
                      <a:pt x="1158" y="311"/>
                      <a:pt x="1215" y="330"/>
                      <a:pt x="1275" y="337"/>
                    </a:cubicBezTo>
                    <a:cubicBezTo>
                      <a:pt x="1274" y="337"/>
                      <a:pt x="1277" y="297"/>
                      <a:pt x="1275" y="297"/>
                    </a:cubicBezTo>
                    <a:cubicBezTo>
                      <a:pt x="1222" y="291"/>
                      <a:pt x="1170" y="275"/>
                      <a:pt x="1119" y="260"/>
                    </a:cubicBezTo>
                    <a:cubicBezTo>
                      <a:pt x="1069" y="246"/>
                      <a:pt x="1021" y="235"/>
                      <a:pt x="969" y="230"/>
                    </a:cubicBezTo>
                    <a:cubicBezTo>
                      <a:pt x="916" y="224"/>
                      <a:pt x="861" y="214"/>
                      <a:pt x="816" y="183"/>
                    </a:cubicBezTo>
                    <a:cubicBezTo>
                      <a:pt x="777" y="155"/>
                      <a:pt x="752" y="114"/>
                      <a:pt x="722" y="79"/>
                    </a:cubicBezTo>
                    <a:cubicBezTo>
                      <a:pt x="687" y="37"/>
                      <a:pt x="646" y="12"/>
                      <a:pt x="592" y="6"/>
                    </a:cubicBezTo>
                    <a:cubicBezTo>
                      <a:pt x="538" y="0"/>
                      <a:pt x="481" y="9"/>
                      <a:pt x="428" y="18"/>
                    </a:cubicBezTo>
                    <a:cubicBezTo>
                      <a:pt x="345" y="32"/>
                      <a:pt x="269" y="79"/>
                      <a:pt x="199" y="123"/>
                    </a:cubicBezTo>
                    <a:cubicBezTo>
                      <a:pt x="158" y="148"/>
                      <a:pt x="118" y="175"/>
                      <a:pt x="81" y="205"/>
                    </a:cubicBezTo>
                    <a:cubicBezTo>
                      <a:pt x="52" y="229"/>
                      <a:pt x="21" y="256"/>
                      <a:pt x="5" y="291"/>
                    </a:cubicBezTo>
                    <a:cubicBezTo>
                      <a:pt x="0" y="302"/>
                      <a:pt x="10" y="320"/>
                      <a:pt x="5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Freeform 6"/>
              <p:cNvSpPr/>
              <p:nvPr/>
            </p:nvSpPr>
            <p:spPr bwMode="auto">
              <a:xfrm>
                <a:off x="5721" y="6258"/>
                <a:ext cx="710" cy="372"/>
              </a:xfrm>
              <a:custGeom>
                <a:avLst/>
                <a:gdLst>
                  <a:gd name="T0" fmla="*/ 5 w 371"/>
                  <a:gd name="T1" fmla="*/ 194 h 194"/>
                  <a:gd name="T2" fmla="*/ 178 w 371"/>
                  <a:gd name="T3" fmla="*/ 76 h 194"/>
                  <a:gd name="T4" fmla="*/ 261 w 371"/>
                  <a:gd name="T5" fmla="*/ 146 h 194"/>
                  <a:gd name="T6" fmla="*/ 368 w 371"/>
                  <a:gd name="T7" fmla="*/ 194 h 194"/>
                  <a:gd name="T8" fmla="*/ 368 w 371"/>
                  <a:gd name="T9" fmla="*/ 154 h 194"/>
                  <a:gd name="T10" fmla="*/ 263 w 371"/>
                  <a:gd name="T11" fmla="*/ 108 h 194"/>
                  <a:gd name="T12" fmla="*/ 178 w 371"/>
                  <a:gd name="T13" fmla="*/ 36 h 194"/>
                  <a:gd name="T14" fmla="*/ 5 w 371"/>
                  <a:gd name="T15" fmla="*/ 154 h 194"/>
                  <a:gd name="T16" fmla="*/ 5 w 371"/>
                  <a:gd name="T17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1" h="194">
                    <a:moveTo>
                      <a:pt x="5" y="194"/>
                    </a:moveTo>
                    <a:cubicBezTo>
                      <a:pt x="37" y="134"/>
                      <a:pt x="95" y="40"/>
                      <a:pt x="178" y="76"/>
                    </a:cubicBezTo>
                    <a:cubicBezTo>
                      <a:pt x="212" y="91"/>
                      <a:pt x="233" y="124"/>
                      <a:pt x="261" y="146"/>
                    </a:cubicBezTo>
                    <a:cubicBezTo>
                      <a:pt x="292" y="172"/>
                      <a:pt x="329" y="188"/>
                      <a:pt x="368" y="194"/>
                    </a:cubicBezTo>
                    <a:cubicBezTo>
                      <a:pt x="367" y="194"/>
                      <a:pt x="371" y="154"/>
                      <a:pt x="368" y="154"/>
                    </a:cubicBezTo>
                    <a:cubicBezTo>
                      <a:pt x="330" y="148"/>
                      <a:pt x="294" y="133"/>
                      <a:pt x="263" y="108"/>
                    </a:cubicBezTo>
                    <a:cubicBezTo>
                      <a:pt x="234" y="85"/>
                      <a:pt x="213" y="51"/>
                      <a:pt x="178" y="36"/>
                    </a:cubicBezTo>
                    <a:cubicBezTo>
                      <a:pt x="95" y="0"/>
                      <a:pt x="37" y="94"/>
                      <a:pt x="5" y="154"/>
                    </a:cubicBezTo>
                    <a:cubicBezTo>
                      <a:pt x="0" y="165"/>
                      <a:pt x="10" y="184"/>
                      <a:pt x="5" y="1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 7"/>
              <p:cNvSpPr/>
              <p:nvPr/>
            </p:nvSpPr>
            <p:spPr bwMode="auto">
              <a:xfrm>
                <a:off x="5237" y="5708"/>
                <a:ext cx="2717" cy="915"/>
              </a:xfrm>
              <a:custGeom>
                <a:avLst/>
                <a:gdLst>
                  <a:gd name="T0" fmla="*/ 1414 w 1420"/>
                  <a:gd name="T1" fmla="*/ 436 h 476"/>
                  <a:gd name="T2" fmla="*/ 1171 w 1420"/>
                  <a:gd name="T3" fmla="*/ 295 h 476"/>
                  <a:gd name="T4" fmla="*/ 1003 w 1420"/>
                  <a:gd name="T5" fmla="*/ 330 h 476"/>
                  <a:gd name="T6" fmla="*/ 862 w 1420"/>
                  <a:gd name="T7" fmla="*/ 258 h 476"/>
                  <a:gd name="T8" fmla="*/ 631 w 1420"/>
                  <a:gd name="T9" fmla="*/ 20 h 476"/>
                  <a:gd name="T10" fmla="*/ 457 w 1420"/>
                  <a:gd name="T11" fmla="*/ 3 h 476"/>
                  <a:gd name="T12" fmla="*/ 300 w 1420"/>
                  <a:gd name="T13" fmla="*/ 24 h 476"/>
                  <a:gd name="T14" fmla="*/ 7 w 1420"/>
                  <a:gd name="T15" fmla="*/ 201 h 476"/>
                  <a:gd name="T16" fmla="*/ 7 w 1420"/>
                  <a:gd name="T17" fmla="*/ 241 h 476"/>
                  <a:gd name="T18" fmla="*/ 260 w 1420"/>
                  <a:gd name="T19" fmla="*/ 75 h 476"/>
                  <a:gd name="T20" fmla="*/ 416 w 1420"/>
                  <a:gd name="T21" fmla="*/ 46 h 476"/>
                  <a:gd name="T22" fmla="*/ 586 w 1420"/>
                  <a:gd name="T23" fmla="*/ 48 h 476"/>
                  <a:gd name="T24" fmla="*/ 734 w 1420"/>
                  <a:gd name="T25" fmla="*/ 128 h 476"/>
                  <a:gd name="T26" fmla="*/ 834 w 1420"/>
                  <a:gd name="T27" fmla="*/ 265 h 476"/>
                  <a:gd name="T28" fmla="*/ 962 w 1420"/>
                  <a:gd name="T29" fmla="*/ 364 h 476"/>
                  <a:gd name="T30" fmla="*/ 1132 w 1420"/>
                  <a:gd name="T31" fmla="*/ 339 h 476"/>
                  <a:gd name="T32" fmla="*/ 1414 w 1420"/>
                  <a:gd name="T33" fmla="*/ 476 h 476"/>
                  <a:gd name="T34" fmla="*/ 1414 w 1420"/>
                  <a:gd name="T35" fmla="*/ 436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0" h="476">
                    <a:moveTo>
                      <a:pt x="1414" y="436"/>
                    </a:moveTo>
                    <a:cubicBezTo>
                      <a:pt x="1367" y="348"/>
                      <a:pt x="1270" y="293"/>
                      <a:pt x="1171" y="295"/>
                    </a:cubicBezTo>
                    <a:cubicBezTo>
                      <a:pt x="1112" y="296"/>
                      <a:pt x="1061" y="329"/>
                      <a:pt x="1003" y="330"/>
                    </a:cubicBezTo>
                    <a:cubicBezTo>
                      <a:pt x="948" y="331"/>
                      <a:pt x="899" y="297"/>
                      <a:pt x="862" y="258"/>
                    </a:cubicBezTo>
                    <a:cubicBezTo>
                      <a:pt x="785" y="176"/>
                      <a:pt x="747" y="59"/>
                      <a:pt x="631" y="20"/>
                    </a:cubicBezTo>
                    <a:cubicBezTo>
                      <a:pt x="575" y="1"/>
                      <a:pt x="515" y="0"/>
                      <a:pt x="457" y="3"/>
                    </a:cubicBezTo>
                    <a:cubicBezTo>
                      <a:pt x="404" y="6"/>
                      <a:pt x="352" y="12"/>
                      <a:pt x="300" y="24"/>
                    </a:cubicBezTo>
                    <a:cubicBezTo>
                      <a:pt x="186" y="51"/>
                      <a:pt x="77" y="105"/>
                      <a:pt x="7" y="201"/>
                    </a:cubicBezTo>
                    <a:cubicBezTo>
                      <a:pt x="0" y="210"/>
                      <a:pt x="13" y="233"/>
                      <a:pt x="7" y="241"/>
                    </a:cubicBezTo>
                    <a:cubicBezTo>
                      <a:pt x="68" y="157"/>
                      <a:pt x="161" y="104"/>
                      <a:pt x="260" y="75"/>
                    </a:cubicBezTo>
                    <a:cubicBezTo>
                      <a:pt x="311" y="60"/>
                      <a:pt x="363" y="51"/>
                      <a:pt x="416" y="46"/>
                    </a:cubicBezTo>
                    <a:cubicBezTo>
                      <a:pt x="472" y="41"/>
                      <a:pt x="530" y="38"/>
                      <a:pt x="586" y="48"/>
                    </a:cubicBezTo>
                    <a:cubicBezTo>
                      <a:pt x="644" y="59"/>
                      <a:pt x="695" y="85"/>
                      <a:pt x="734" y="128"/>
                    </a:cubicBezTo>
                    <a:cubicBezTo>
                      <a:pt x="773" y="170"/>
                      <a:pt x="800" y="220"/>
                      <a:pt x="834" y="265"/>
                    </a:cubicBezTo>
                    <a:cubicBezTo>
                      <a:pt x="867" y="307"/>
                      <a:pt x="909" y="349"/>
                      <a:pt x="962" y="364"/>
                    </a:cubicBezTo>
                    <a:cubicBezTo>
                      <a:pt x="1022" y="381"/>
                      <a:pt x="1074" y="349"/>
                      <a:pt x="1132" y="339"/>
                    </a:cubicBezTo>
                    <a:cubicBezTo>
                      <a:pt x="1243" y="319"/>
                      <a:pt x="1360" y="377"/>
                      <a:pt x="1414" y="476"/>
                    </a:cubicBezTo>
                    <a:cubicBezTo>
                      <a:pt x="1408" y="465"/>
                      <a:pt x="1420" y="446"/>
                      <a:pt x="1414" y="4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11"/>
            <a:stretch>
              <a:fillRect/>
            </a:stretch>
          </p:blipFill>
          <p:spPr>
            <a:xfrm>
              <a:off x="9331431" y="0"/>
              <a:ext cx="2872933" cy="3539086"/>
            </a:xfrm>
            <a:prstGeom prst="rect">
              <a:avLst/>
            </a:prstGeom>
          </p:spPr>
        </p:pic>
        <p:sp>
          <p:nvSpPr>
            <p:cNvPr id="26" name="Google Shape;12;p2"/>
            <p:cNvSpPr/>
            <p:nvPr/>
          </p:nvSpPr>
          <p:spPr>
            <a:xfrm rot="713428">
              <a:off x="10399306" y="5902042"/>
              <a:ext cx="529047" cy="340716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-1" y="-17275"/>
              <a:ext cx="1372421" cy="953982"/>
            </a:xfrm>
            <a:prstGeom prst="rect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340030" y="826699"/>
              <a:ext cx="656013" cy="0"/>
            </a:xfrm>
            <a:prstGeom prst="line">
              <a:avLst/>
            </a:prstGeom>
            <a:ln w="76200">
              <a:solidFill>
                <a:srgbClr val="9FCC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Google Shape;12;p2"/>
            <p:cNvSpPr/>
            <p:nvPr/>
          </p:nvSpPr>
          <p:spPr>
            <a:xfrm rot="20120550">
              <a:off x="-305563" y="4718098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983296" y="4101985"/>
            <a:ext cx="6204764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付出</a:t>
            </a:r>
            <a:r>
              <a:rPr lang="en-US" altLang="zh-CN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努力</a:t>
            </a:r>
            <a:r>
              <a:rPr lang="en-US" altLang="zh-CN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回报</a:t>
            </a:r>
            <a:r>
              <a:rPr lang="en-US" altLang="zh-CN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endParaRPr lang="zh-CN" altLang="en-US" sz="1400" spc="600">
              <a:solidFill>
                <a:srgbClr val="355B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5400000">
            <a:off x="5614426" y="5925359"/>
            <a:ext cx="963147" cy="294082"/>
            <a:chOff x="3226390" y="-993948"/>
            <a:chExt cx="2519995" cy="769441"/>
          </a:xfrm>
        </p:grpSpPr>
        <p:sp>
          <p:nvSpPr>
            <p:cNvPr id="34" name="菱形 33"/>
            <p:cNvSpPr/>
            <p:nvPr/>
          </p:nvSpPr>
          <p:spPr>
            <a:xfrm>
              <a:off x="3226390" y="-993948"/>
              <a:ext cx="746435" cy="746435"/>
            </a:xfrm>
            <a:prstGeom prst="diamond">
              <a:avLst/>
            </a:prstGeom>
            <a:solidFill>
              <a:srgbClr val="9FCC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菱形 34"/>
            <p:cNvSpPr/>
            <p:nvPr/>
          </p:nvSpPr>
          <p:spPr>
            <a:xfrm>
              <a:off x="4113170" y="-992701"/>
              <a:ext cx="746435" cy="746435"/>
            </a:xfrm>
            <a:prstGeom prst="diamond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菱形 35"/>
            <p:cNvSpPr/>
            <p:nvPr/>
          </p:nvSpPr>
          <p:spPr>
            <a:xfrm>
              <a:off x="4999950" y="-970942"/>
              <a:ext cx="746435" cy="746435"/>
            </a:xfrm>
            <a:prstGeom prst="diamond">
              <a:avLst/>
            </a:prstGeom>
            <a:solidFill>
              <a:srgbClr val="CDDB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1558142" y="113535"/>
            <a:ext cx="428625" cy="22269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团结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协作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奋进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共赢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5446" y="406764"/>
            <a:ext cx="93878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 spc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青卫</a:t>
            </a:r>
            <a:endParaRPr lang="zh-CN" altLang="en-US" sz="1400" b="1" spc="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-1607497" y="-6383"/>
            <a:ext cx="13799497" cy="9025220"/>
            <a:chOff x="-1607497" y="-6383"/>
            <a:chExt cx="13799497" cy="9025220"/>
          </a:xfrm>
        </p:grpSpPr>
        <p:sp>
          <p:nvSpPr>
            <p:cNvPr id="35" name="任意多边形: 形状 34"/>
            <p:cNvSpPr/>
            <p:nvPr/>
          </p:nvSpPr>
          <p:spPr>
            <a:xfrm>
              <a:off x="0" y="0"/>
              <a:ext cx="3278286" cy="2468197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10266344" y="4957686"/>
              <a:ext cx="1925655" cy="1900314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0" y="4133850"/>
              <a:ext cx="4177704" cy="2724150"/>
            </a:xfrm>
            <a:custGeom>
              <a:avLst/>
              <a:gdLst>
                <a:gd name="connsiteX0" fmla="*/ 1785534 w 8304670"/>
                <a:gd name="connsiteY0" fmla="*/ 7 h 5415216"/>
                <a:gd name="connsiteX1" fmla="*/ 2400301 w 8304670"/>
                <a:gd name="connsiteY1" fmla="*/ 119316 h 5415216"/>
                <a:gd name="connsiteX2" fmla="*/ 4667251 w 8304670"/>
                <a:gd name="connsiteY2" fmla="*/ 3510216 h 5415216"/>
                <a:gd name="connsiteX3" fmla="*/ 7067551 w 8304670"/>
                <a:gd name="connsiteY3" fmla="*/ 3948366 h 5415216"/>
                <a:gd name="connsiteX4" fmla="*/ 8208170 w 8304670"/>
                <a:gd name="connsiteY4" fmla="*/ 5252101 h 5415216"/>
                <a:gd name="connsiteX5" fmla="*/ 8304670 w 8304670"/>
                <a:gd name="connsiteY5" fmla="*/ 5415216 h 5415216"/>
                <a:gd name="connsiteX6" fmla="*/ 0 w 8304670"/>
                <a:gd name="connsiteY6" fmla="*/ 5415216 h 5415216"/>
                <a:gd name="connsiteX7" fmla="*/ 0 w 8304670"/>
                <a:gd name="connsiteY7" fmla="*/ 424435 h 5415216"/>
                <a:gd name="connsiteX8" fmla="*/ 203539 w 8304670"/>
                <a:gd name="connsiteY8" fmla="*/ 350494 h 5415216"/>
                <a:gd name="connsiteX9" fmla="*/ 1785534 w 8304670"/>
                <a:gd name="connsiteY9" fmla="*/ 7 h 541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4669" h="5415216">
                  <a:moveTo>
                    <a:pt x="1785534" y="7"/>
                  </a:moveTo>
                  <a:cubicBezTo>
                    <a:pt x="2012306" y="-602"/>
                    <a:pt x="2221708" y="34187"/>
                    <a:pt x="2400301" y="119316"/>
                  </a:cubicBezTo>
                  <a:cubicBezTo>
                    <a:pt x="3352801" y="573341"/>
                    <a:pt x="3889376" y="2872041"/>
                    <a:pt x="4667251" y="3510216"/>
                  </a:cubicBezTo>
                  <a:cubicBezTo>
                    <a:pt x="5445126" y="4148391"/>
                    <a:pt x="6454776" y="3437191"/>
                    <a:pt x="7067551" y="3948366"/>
                  </a:cubicBezTo>
                  <a:cubicBezTo>
                    <a:pt x="7373939" y="4203954"/>
                    <a:pt x="7874795" y="4726241"/>
                    <a:pt x="8208170" y="5252101"/>
                  </a:cubicBezTo>
                  <a:lnTo>
                    <a:pt x="8304670" y="5415216"/>
                  </a:lnTo>
                  <a:lnTo>
                    <a:pt x="0" y="5415216"/>
                  </a:lnTo>
                  <a:lnTo>
                    <a:pt x="0" y="424435"/>
                  </a:lnTo>
                  <a:lnTo>
                    <a:pt x="203539" y="350494"/>
                  </a:lnTo>
                  <a:cubicBezTo>
                    <a:pt x="721308" y="168820"/>
                    <a:pt x="1294195" y="1327"/>
                    <a:pt x="1785534" y="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9098834" y="-6383"/>
              <a:ext cx="3093166" cy="1524346"/>
            </a:xfrm>
            <a:custGeom>
              <a:avLst/>
              <a:gdLst>
                <a:gd name="connsiteX0" fmla="*/ 5591 w 3093166"/>
                <a:gd name="connsiteY0" fmla="*/ 0 h 1524346"/>
                <a:gd name="connsiteX1" fmla="*/ 3093166 w 3093166"/>
                <a:gd name="connsiteY1" fmla="*/ 0 h 1524346"/>
                <a:gd name="connsiteX2" fmla="*/ 3093166 w 3093166"/>
                <a:gd name="connsiteY2" fmla="*/ 1489414 h 1524346"/>
                <a:gd name="connsiteX3" fmla="*/ 2981795 w 3093166"/>
                <a:gd name="connsiteY3" fmla="*/ 1502521 h 1524346"/>
                <a:gd name="connsiteX4" fmla="*/ 2198431 w 3093166"/>
                <a:gd name="connsiteY4" fmla="*/ 1504335 h 1524346"/>
                <a:gd name="connsiteX5" fmla="*/ 1372521 w 3093166"/>
                <a:gd name="connsiteY5" fmla="*/ 707923 h 1524346"/>
                <a:gd name="connsiteX6" fmla="*/ 74663 w 3093166"/>
                <a:gd name="connsiteY6" fmla="*/ 383458 h 1524346"/>
                <a:gd name="connsiteX7" fmla="*/ 0 w 3093166"/>
                <a:gd name="connsiteY7" fmla="*/ 123057 h 152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3166" h="1524346">
                  <a:moveTo>
                    <a:pt x="5591" y="0"/>
                  </a:moveTo>
                  <a:lnTo>
                    <a:pt x="3093166" y="0"/>
                  </a:lnTo>
                  <a:lnTo>
                    <a:pt x="3093166" y="1489414"/>
                  </a:lnTo>
                  <a:lnTo>
                    <a:pt x="2981795" y="1502521"/>
                  </a:lnTo>
                  <a:cubicBezTo>
                    <a:pt x="2671071" y="1530606"/>
                    <a:pt x="2379099" y="1531988"/>
                    <a:pt x="2198431" y="1504335"/>
                  </a:cubicBezTo>
                  <a:cubicBezTo>
                    <a:pt x="1716650" y="1430593"/>
                    <a:pt x="1726482" y="894736"/>
                    <a:pt x="1372521" y="707923"/>
                  </a:cubicBezTo>
                  <a:cubicBezTo>
                    <a:pt x="1018560" y="521110"/>
                    <a:pt x="276224" y="634181"/>
                    <a:pt x="74663" y="383458"/>
                  </a:cubicBezTo>
                  <a:cubicBezTo>
                    <a:pt x="24273" y="320777"/>
                    <a:pt x="3072" y="228907"/>
                    <a:pt x="0" y="12305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-1607497" y="3293344"/>
              <a:ext cx="5429250" cy="5725493"/>
            </a:xfrm>
            <a:custGeom>
              <a:avLst/>
              <a:gdLst>
                <a:gd name="connsiteX0" fmla="*/ 0 w 5429250"/>
                <a:gd name="connsiteY0" fmla="*/ 10493 h 5725493"/>
                <a:gd name="connsiteX1" fmla="*/ 1943100 w 5429250"/>
                <a:gd name="connsiteY1" fmla="*/ 429593 h 5725493"/>
                <a:gd name="connsiteX2" fmla="*/ 2381250 w 5429250"/>
                <a:gd name="connsiteY2" fmla="*/ 2810843 h 5725493"/>
                <a:gd name="connsiteX3" fmla="*/ 4781550 w 5429250"/>
                <a:gd name="connsiteY3" fmla="*/ 3287093 h 5725493"/>
                <a:gd name="connsiteX4" fmla="*/ 5429250 w 5429250"/>
                <a:gd name="connsiteY4" fmla="*/ 5725493 h 572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50" h="5725493">
                  <a:moveTo>
                    <a:pt x="0" y="10493"/>
                  </a:moveTo>
                  <a:cubicBezTo>
                    <a:pt x="773112" y="-13320"/>
                    <a:pt x="1546225" y="-37132"/>
                    <a:pt x="1943100" y="429593"/>
                  </a:cubicBezTo>
                  <a:cubicBezTo>
                    <a:pt x="2339975" y="896318"/>
                    <a:pt x="1908175" y="2334593"/>
                    <a:pt x="2381250" y="2810843"/>
                  </a:cubicBezTo>
                  <a:cubicBezTo>
                    <a:pt x="2854325" y="3287093"/>
                    <a:pt x="4273550" y="2801318"/>
                    <a:pt x="4781550" y="3287093"/>
                  </a:cubicBezTo>
                  <a:cubicBezTo>
                    <a:pt x="5289550" y="3772868"/>
                    <a:pt x="5359400" y="4749180"/>
                    <a:pt x="5429250" y="5725493"/>
                  </a:cubicBezTo>
                </a:path>
              </a:pathLst>
            </a:custGeom>
            <a:noFill/>
            <a:ln w="38100">
              <a:solidFill>
                <a:srgbClr val="DEEBF7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Google Shape;12;p2"/>
            <p:cNvSpPr/>
            <p:nvPr/>
          </p:nvSpPr>
          <p:spPr>
            <a:xfrm rot="20120550">
              <a:off x="10144482" y="632023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6" name="标题 1"/>
          <p:cNvSpPr txBox="1"/>
          <p:nvPr/>
        </p:nvSpPr>
        <p:spPr>
          <a:xfrm>
            <a:off x="1336266" y="120356"/>
            <a:ext cx="3391824" cy="850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200" spc="600">
                <a:solidFill>
                  <a:srgbClr val="355BA5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  <a:cs typeface="+mj-cs"/>
              </a:defRPr>
            </a:lvl1pPr>
          </a:lstStyle>
          <a:p>
            <a:r>
              <a:rPr lang="zh-CN" altLang="en-US" dirty="0">
                <a:latin typeface="思源宋体 CN Heavy" pitchFamily="18" charset="-122"/>
                <a:ea typeface="思源宋体 CN Heavy" pitchFamily="18" charset="-122"/>
              </a:rPr>
              <a:t>成果展示</a:t>
            </a:r>
            <a:endParaRPr lang="zh-CN" altLang="en-US" dirty="0">
              <a:latin typeface="思源宋体 CN Heavy" pitchFamily="18" charset="-122"/>
              <a:ea typeface="思源宋体 CN Heavy" pitchFamily="18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308947" y="407368"/>
            <a:ext cx="1107767" cy="335211"/>
            <a:chOff x="308947" y="407368"/>
            <a:chExt cx="1107767" cy="335211"/>
          </a:xfrm>
        </p:grpSpPr>
        <p:sp>
          <p:nvSpPr>
            <p:cNvPr id="48" name="Google Shape;12;p2"/>
            <p:cNvSpPr/>
            <p:nvPr/>
          </p:nvSpPr>
          <p:spPr>
            <a:xfrm rot="20120550">
              <a:off x="576202" y="594750"/>
              <a:ext cx="213745" cy="108174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calligraphy-pen-tip-outline_28577"/>
            <p:cNvSpPr/>
            <p:nvPr/>
          </p:nvSpPr>
          <p:spPr>
            <a:xfrm rot="18759965">
              <a:off x="456711" y="259604"/>
              <a:ext cx="138990" cy="434517"/>
            </a:xfrm>
            <a:custGeom>
              <a:avLst/>
              <a:gdLst>
                <a:gd name="connsiteX0" fmla="*/ 43146 w 194186"/>
                <a:gd name="connsiteY0" fmla="*/ 249308 h 607074"/>
                <a:gd name="connsiteX1" fmla="*/ 97178 w 194186"/>
                <a:gd name="connsiteY1" fmla="*/ 249308 h 607074"/>
                <a:gd name="connsiteX2" fmla="*/ 151038 w 194186"/>
                <a:gd name="connsiteY2" fmla="*/ 249308 h 607074"/>
                <a:gd name="connsiteX3" fmla="*/ 157061 w 194186"/>
                <a:gd name="connsiteY3" fmla="*/ 254120 h 607074"/>
                <a:gd name="connsiteX4" fmla="*/ 194057 w 194186"/>
                <a:gd name="connsiteY4" fmla="*/ 418912 h 607074"/>
                <a:gd name="connsiteX5" fmla="*/ 193025 w 194186"/>
                <a:gd name="connsiteY5" fmla="*/ 423895 h 607074"/>
                <a:gd name="connsiteX6" fmla="*/ 121785 w 194186"/>
                <a:gd name="connsiteY6" fmla="*/ 600888 h 607074"/>
                <a:gd name="connsiteX7" fmla="*/ 115590 w 194186"/>
                <a:gd name="connsiteY7" fmla="*/ 607074 h 607074"/>
                <a:gd name="connsiteX8" fmla="*/ 109395 w 194186"/>
                <a:gd name="connsiteY8" fmla="*/ 600888 h 607074"/>
                <a:gd name="connsiteX9" fmla="*/ 109395 w 194186"/>
                <a:gd name="connsiteY9" fmla="*/ 442797 h 607074"/>
                <a:gd name="connsiteX10" fmla="*/ 109567 w 194186"/>
                <a:gd name="connsiteY10" fmla="*/ 442110 h 607074"/>
                <a:gd name="connsiteX11" fmla="*/ 109911 w 194186"/>
                <a:gd name="connsiteY11" fmla="*/ 440392 h 607074"/>
                <a:gd name="connsiteX12" fmla="*/ 110084 w 194186"/>
                <a:gd name="connsiteY12" fmla="*/ 440220 h 607074"/>
                <a:gd name="connsiteX13" fmla="*/ 112665 w 194186"/>
                <a:gd name="connsiteY13" fmla="*/ 437127 h 607074"/>
                <a:gd name="connsiteX14" fmla="*/ 130389 w 194186"/>
                <a:gd name="connsiteY14" fmla="*/ 407914 h 607074"/>
                <a:gd name="connsiteX15" fmla="*/ 112665 w 194186"/>
                <a:gd name="connsiteY15" fmla="*/ 378702 h 607074"/>
                <a:gd name="connsiteX16" fmla="*/ 81519 w 194186"/>
                <a:gd name="connsiteY16" fmla="*/ 378702 h 607074"/>
                <a:gd name="connsiteX17" fmla="*/ 63795 w 194186"/>
                <a:gd name="connsiteY17" fmla="*/ 407914 h 607074"/>
                <a:gd name="connsiteX18" fmla="*/ 81519 w 194186"/>
                <a:gd name="connsiteY18" fmla="*/ 437127 h 607074"/>
                <a:gd name="connsiteX19" fmla="*/ 82551 w 194186"/>
                <a:gd name="connsiteY19" fmla="*/ 437986 h 607074"/>
                <a:gd name="connsiteX20" fmla="*/ 83067 w 194186"/>
                <a:gd name="connsiteY20" fmla="*/ 438502 h 607074"/>
                <a:gd name="connsiteX21" fmla="*/ 83928 w 194186"/>
                <a:gd name="connsiteY21" fmla="*/ 439533 h 607074"/>
                <a:gd name="connsiteX22" fmla="*/ 84444 w 194186"/>
                <a:gd name="connsiteY22" fmla="*/ 440564 h 607074"/>
                <a:gd name="connsiteX23" fmla="*/ 84616 w 194186"/>
                <a:gd name="connsiteY23" fmla="*/ 441766 h 607074"/>
                <a:gd name="connsiteX24" fmla="*/ 84788 w 194186"/>
                <a:gd name="connsiteY24" fmla="*/ 442626 h 607074"/>
                <a:gd name="connsiteX25" fmla="*/ 84788 w 194186"/>
                <a:gd name="connsiteY25" fmla="*/ 600888 h 607074"/>
                <a:gd name="connsiteX26" fmla="*/ 78593 w 194186"/>
                <a:gd name="connsiteY26" fmla="*/ 607074 h 607074"/>
                <a:gd name="connsiteX27" fmla="*/ 72399 w 194186"/>
                <a:gd name="connsiteY27" fmla="*/ 600888 h 607074"/>
                <a:gd name="connsiteX28" fmla="*/ 1330 w 194186"/>
                <a:gd name="connsiteY28" fmla="*/ 433003 h 607074"/>
                <a:gd name="connsiteX29" fmla="*/ 126 w 194186"/>
                <a:gd name="connsiteY29" fmla="*/ 427676 h 607074"/>
                <a:gd name="connsiteX30" fmla="*/ 37123 w 194186"/>
                <a:gd name="connsiteY30" fmla="*/ 254292 h 607074"/>
                <a:gd name="connsiteX31" fmla="*/ 43146 w 194186"/>
                <a:gd name="connsiteY31" fmla="*/ 249308 h 607074"/>
                <a:gd name="connsiteX32" fmla="*/ 16101 w 194186"/>
                <a:gd name="connsiteY32" fmla="*/ 0 h 607074"/>
                <a:gd name="connsiteX33" fmla="*/ 178083 w 194186"/>
                <a:gd name="connsiteY33" fmla="*/ 0 h 607074"/>
                <a:gd name="connsiteX34" fmla="*/ 182731 w 194186"/>
                <a:gd name="connsiteY34" fmla="*/ 2062 h 607074"/>
                <a:gd name="connsiteX35" fmla="*/ 184280 w 194186"/>
                <a:gd name="connsiteY35" fmla="*/ 6874 h 607074"/>
                <a:gd name="connsiteX36" fmla="*/ 159492 w 194186"/>
                <a:gd name="connsiteY36" fmla="*/ 227014 h 607074"/>
                <a:gd name="connsiteX37" fmla="*/ 153467 w 194186"/>
                <a:gd name="connsiteY37" fmla="*/ 232513 h 607074"/>
                <a:gd name="connsiteX38" fmla="*/ 40889 w 194186"/>
                <a:gd name="connsiteY38" fmla="*/ 232513 h 607074"/>
                <a:gd name="connsiteX39" fmla="*/ 34692 w 194186"/>
                <a:gd name="connsiteY39" fmla="*/ 227014 h 607074"/>
                <a:gd name="connsiteX40" fmla="*/ 10077 w 194186"/>
                <a:gd name="connsiteY40" fmla="*/ 6874 h 607074"/>
                <a:gd name="connsiteX41" fmla="*/ 11626 w 194186"/>
                <a:gd name="connsiteY41" fmla="*/ 2062 h 607074"/>
                <a:gd name="connsiteX42" fmla="*/ 16101 w 194186"/>
                <a:gd name="connsiteY42" fmla="*/ 0 h 60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4186" h="607074">
                  <a:moveTo>
                    <a:pt x="43146" y="249308"/>
                  </a:moveTo>
                  <a:lnTo>
                    <a:pt x="97178" y="249308"/>
                  </a:lnTo>
                  <a:lnTo>
                    <a:pt x="151038" y="249308"/>
                  </a:lnTo>
                  <a:cubicBezTo>
                    <a:pt x="153963" y="249308"/>
                    <a:pt x="156544" y="251370"/>
                    <a:pt x="157061" y="254120"/>
                  </a:cubicBezTo>
                  <a:lnTo>
                    <a:pt x="194057" y="418912"/>
                  </a:lnTo>
                  <a:cubicBezTo>
                    <a:pt x="194401" y="420630"/>
                    <a:pt x="194057" y="422349"/>
                    <a:pt x="193025" y="423895"/>
                  </a:cubicBezTo>
                  <a:cubicBezTo>
                    <a:pt x="192336" y="424926"/>
                    <a:pt x="121785" y="523905"/>
                    <a:pt x="121785" y="600888"/>
                  </a:cubicBezTo>
                  <a:cubicBezTo>
                    <a:pt x="121785" y="604325"/>
                    <a:pt x="119032" y="607074"/>
                    <a:pt x="115590" y="607074"/>
                  </a:cubicBezTo>
                  <a:cubicBezTo>
                    <a:pt x="112148" y="607074"/>
                    <a:pt x="109395" y="604325"/>
                    <a:pt x="109395" y="600888"/>
                  </a:cubicBezTo>
                  <a:lnTo>
                    <a:pt x="109395" y="442797"/>
                  </a:lnTo>
                  <a:cubicBezTo>
                    <a:pt x="109395" y="442626"/>
                    <a:pt x="109567" y="442454"/>
                    <a:pt x="109567" y="442110"/>
                  </a:cubicBezTo>
                  <a:cubicBezTo>
                    <a:pt x="109567" y="441595"/>
                    <a:pt x="109739" y="440907"/>
                    <a:pt x="109911" y="440392"/>
                  </a:cubicBezTo>
                  <a:cubicBezTo>
                    <a:pt x="109911" y="440392"/>
                    <a:pt x="109911" y="440392"/>
                    <a:pt x="110084" y="440220"/>
                  </a:cubicBezTo>
                  <a:cubicBezTo>
                    <a:pt x="110600" y="439017"/>
                    <a:pt x="111460" y="437814"/>
                    <a:pt x="112665" y="437127"/>
                  </a:cubicBezTo>
                  <a:cubicBezTo>
                    <a:pt x="123678" y="431284"/>
                    <a:pt x="130389" y="420115"/>
                    <a:pt x="130389" y="407914"/>
                  </a:cubicBezTo>
                  <a:cubicBezTo>
                    <a:pt x="130389" y="395714"/>
                    <a:pt x="123678" y="384544"/>
                    <a:pt x="112665" y="378702"/>
                  </a:cubicBezTo>
                  <a:cubicBezTo>
                    <a:pt x="102684" y="373375"/>
                    <a:pt x="91671" y="373375"/>
                    <a:pt x="81519" y="378702"/>
                  </a:cubicBezTo>
                  <a:cubicBezTo>
                    <a:pt x="70678" y="384544"/>
                    <a:pt x="63795" y="395714"/>
                    <a:pt x="63795" y="407914"/>
                  </a:cubicBezTo>
                  <a:cubicBezTo>
                    <a:pt x="63795" y="420115"/>
                    <a:pt x="70678" y="431284"/>
                    <a:pt x="81519" y="437127"/>
                  </a:cubicBezTo>
                  <a:cubicBezTo>
                    <a:pt x="81863" y="437299"/>
                    <a:pt x="82207" y="437642"/>
                    <a:pt x="82551" y="437986"/>
                  </a:cubicBezTo>
                  <a:cubicBezTo>
                    <a:pt x="82723" y="438158"/>
                    <a:pt x="82895" y="438330"/>
                    <a:pt x="83067" y="438502"/>
                  </a:cubicBezTo>
                  <a:cubicBezTo>
                    <a:pt x="83412" y="438845"/>
                    <a:pt x="83584" y="439189"/>
                    <a:pt x="83928" y="439533"/>
                  </a:cubicBezTo>
                  <a:cubicBezTo>
                    <a:pt x="84100" y="439876"/>
                    <a:pt x="84272" y="440220"/>
                    <a:pt x="84444" y="440564"/>
                  </a:cubicBezTo>
                  <a:cubicBezTo>
                    <a:pt x="84444" y="440907"/>
                    <a:pt x="84616" y="441251"/>
                    <a:pt x="84616" y="441766"/>
                  </a:cubicBezTo>
                  <a:cubicBezTo>
                    <a:pt x="84616" y="441938"/>
                    <a:pt x="84788" y="442282"/>
                    <a:pt x="84788" y="442626"/>
                  </a:cubicBezTo>
                  <a:lnTo>
                    <a:pt x="84788" y="600888"/>
                  </a:lnTo>
                  <a:cubicBezTo>
                    <a:pt x="84788" y="604325"/>
                    <a:pt x="82035" y="607074"/>
                    <a:pt x="78593" y="607074"/>
                  </a:cubicBezTo>
                  <a:cubicBezTo>
                    <a:pt x="75152" y="607074"/>
                    <a:pt x="72399" y="604325"/>
                    <a:pt x="72399" y="600888"/>
                  </a:cubicBezTo>
                  <a:cubicBezTo>
                    <a:pt x="72399" y="519781"/>
                    <a:pt x="2191" y="433862"/>
                    <a:pt x="1330" y="433003"/>
                  </a:cubicBezTo>
                  <a:cubicBezTo>
                    <a:pt x="126" y="431456"/>
                    <a:pt x="-218" y="429566"/>
                    <a:pt x="126" y="427676"/>
                  </a:cubicBezTo>
                  <a:lnTo>
                    <a:pt x="37123" y="254292"/>
                  </a:lnTo>
                  <a:cubicBezTo>
                    <a:pt x="37639" y="251370"/>
                    <a:pt x="40220" y="249308"/>
                    <a:pt x="43146" y="249308"/>
                  </a:cubicBezTo>
                  <a:close/>
                  <a:moveTo>
                    <a:pt x="16101" y="0"/>
                  </a:moveTo>
                  <a:lnTo>
                    <a:pt x="178083" y="0"/>
                  </a:lnTo>
                  <a:cubicBezTo>
                    <a:pt x="179805" y="0"/>
                    <a:pt x="181526" y="688"/>
                    <a:pt x="182731" y="2062"/>
                  </a:cubicBezTo>
                  <a:cubicBezTo>
                    <a:pt x="183936" y="3437"/>
                    <a:pt x="184452" y="5156"/>
                    <a:pt x="184280" y="6874"/>
                  </a:cubicBezTo>
                  <a:lnTo>
                    <a:pt x="159492" y="227014"/>
                  </a:lnTo>
                  <a:cubicBezTo>
                    <a:pt x="159148" y="230107"/>
                    <a:pt x="156566" y="232513"/>
                    <a:pt x="153467" y="232513"/>
                  </a:cubicBezTo>
                  <a:lnTo>
                    <a:pt x="40889" y="232513"/>
                  </a:lnTo>
                  <a:cubicBezTo>
                    <a:pt x="37619" y="232513"/>
                    <a:pt x="35037" y="230107"/>
                    <a:pt x="34692" y="227014"/>
                  </a:cubicBezTo>
                  <a:lnTo>
                    <a:pt x="10077" y="6874"/>
                  </a:lnTo>
                  <a:cubicBezTo>
                    <a:pt x="9732" y="5156"/>
                    <a:pt x="10421" y="3265"/>
                    <a:pt x="11626" y="2062"/>
                  </a:cubicBezTo>
                  <a:cubicBezTo>
                    <a:pt x="12659" y="688"/>
                    <a:pt x="14380" y="0"/>
                    <a:pt x="16101" y="0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642417" y="654366"/>
              <a:ext cx="774297" cy="88213"/>
            </a:xfrm>
            <a:custGeom>
              <a:avLst/>
              <a:gdLst>
                <a:gd name="connsiteX0" fmla="*/ 0 w 4160520"/>
                <a:gd name="connsiteY0" fmla="*/ 30497 h 305869"/>
                <a:gd name="connsiteX1" fmla="*/ 1005840 w 4160520"/>
                <a:gd name="connsiteY1" fmla="*/ 137177 h 305869"/>
                <a:gd name="connsiteX2" fmla="*/ 1691640 w 4160520"/>
                <a:gd name="connsiteY2" fmla="*/ 289577 h 305869"/>
                <a:gd name="connsiteX3" fmla="*/ 2514600 w 4160520"/>
                <a:gd name="connsiteY3" fmla="*/ 17 h 305869"/>
                <a:gd name="connsiteX4" fmla="*/ 3048000 w 4160520"/>
                <a:gd name="connsiteY4" fmla="*/ 304817 h 305869"/>
                <a:gd name="connsiteX5" fmla="*/ 3642360 w 4160520"/>
                <a:gd name="connsiteY5" fmla="*/ 106697 h 305869"/>
                <a:gd name="connsiteX6" fmla="*/ 3840480 w 4160520"/>
                <a:gd name="connsiteY6" fmla="*/ 289577 h 305869"/>
                <a:gd name="connsiteX7" fmla="*/ 4053840 w 4160520"/>
                <a:gd name="connsiteY7" fmla="*/ 198137 h 305869"/>
                <a:gd name="connsiteX8" fmla="*/ 4160520 w 4160520"/>
                <a:gd name="connsiteY8" fmla="*/ 182897 h 305869"/>
                <a:gd name="connsiteX0-1" fmla="*/ 0 w 3154680"/>
                <a:gd name="connsiteY0-2" fmla="*/ 137177 h 305869"/>
                <a:gd name="connsiteX1-3" fmla="*/ 685800 w 3154680"/>
                <a:gd name="connsiteY1-4" fmla="*/ 289577 h 305869"/>
                <a:gd name="connsiteX2-5" fmla="*/ 1508760 w 3154680"/>
                <a:gd name="connsiteY2-6" fmla="*/ 17 h 305869"/>
                <a:gd name="connsiteX3-7" fmla="*/ 2042160 w 3154680"/>
                <a:gd name="connsiteY3-8" fmla="*/ 304817 h 305869"/>
                <a:gd name="connsiteX4-9" fmla="*/ 2636520 w 3154680"/>
                <a:gd name="connsiteY4-10" fmla="*/ 106697 h 305869"/>
                <a:gd name="connsiteX5-11" fmla="*/ 2834640 w 3154680"/>
                <a:gd name="connsiteY5-12" fmla="*/ 289577 h 305869"/>
                <a:gd name="connsiteX6-13" fmla="*/ 3048000 w 3154680"/>
                <a:gd name="connsiteY6-14" fmla="*/ 198137 h 305869"/>
                <a:gd name="connsiteX7-15" fmla="*/ 3154680 w 3154680"/>
                <a:gd name="connsiteY7-16" fmla="*/ 182897 h 305869"/>
                <a:gd name="connsiteX0-17" fmla="*/ 0 w 3334271"/>
                <a:gd name="connsiteY0-18" fmla="*/ 137177 h 305869"/>
                <a:gd name="connsiteX1-19" fmla="*/ 865391 w 3334271"/>
                <a:gd name="connsiteY1-20" fmla="*/ 289577 h 305869"/>
                <a:gd name="connsiteX2-21" fmla="*/ 1688351 w 3334271"/>
                <a:gd name="connsiteY2-22" fmla="*/ 17 h 305869"/>
                <a:gd name="connsiteX3-23" fmla="*/ 2221751 w 3334271"/>
                <a:gd name="connsiteY3-24" fmla="*/ 304817 h 305869"/>
                <a:gd name="connsiteX4-25" fmla="*/ 2816111 w 3334271"/>
                <a:gd name="connsiteY4-26" fmla="*/ 106697 h 305869"/>
                <a:gd name="connsiteX5-27" fmla="*/ 3014231 w 3334271"/>
                <a:gd name="connsiteY5-28" fmla="*/ 289577 h 305869"/>
                <a:gd name="connsiteX6-29" fmla="*/ 3227591 w 3334271"/>
                <a:gd name="connsiteY6-30" fmla="*/ 198137 h 305869"/>
                <a:gd name="connsiteX7-31" fmla="*/ 3334271 w 3334271"/>
                <a:gd name="connsiteY7-32" fmla="*/ 182897 h 305869"/>
                <a:gd name="connsiteX0-33" fmla="*/ 0 w 3603657"/>
                <a:gd name="connsiteY0-34" fmla="*/ 217288 h 305870"/>
                <a:gd name="connsiteX1-35" fmla="*/ 1134777 w 3603657"/>
                <a:gd name="connsiteY1-36" fmla="*/ 289578 h 305870"/>
                <a:gd name="connsiteX2-37" fmla="*/ 1957737 w 3603657"/>
                <a:gd name="connsiteY2-38" fmla="*/ 18 h 305870"/>
                <a:gd name="connsiteX3-39" fmla="*/ 2491137 w 3603657"/>
                <a:gd name="connsiteY3-40" fmla="*/ 304818 h 305870"/>
                <a:gd name="connsiteX4-41" fmla="*/ 3085497 w 3603657"/>
                <a:gd name="connsiteY4-42" fmla="*/ 106698 h 305870"/>
                <a:gd name="connsiteX5-43" fmla="*/ 3283617 w 3603657"/>
                <a:gd name="connsiteY5-44" fmla="*/ 289578 h 305870"/>
                <a:gd name="connsiteX6-45" fmla="*/ 3496977 w 3603657"/>
                <a:gd name="connsiteY6-46" fmla="*/ 198138 h 305870"/>
                <a:gd name="connsiteX7-47" fmla="*/ 3603657 w 3603657"/>
                <a:gd name="connsiteY7-48" fmla="*/ 182898 h 305870"/>
                <a:gd name="connsiteX0-49" fmla="*/ 0 w 3603657"/>
                <a:gd name="connsiteY0-50" fmla="*/ 217288 h 305870"/>
                <a:gd name="connsiteX1-51" fmla="*/ 1134777 w 3603657"/>
                <a:gd name="connsiteY1-52" fmla="*/ 289578 h 305870"/>
                <a:gd name="connsiteX2-53" fmla="*/ 1957737 w 3603657"/>
                <a:gd name="connsiteY2-54" fmla="*/ 18 h 305870"/>
                <a:gd name="connsiteX3-55" fmla="*/ 2491137 w 3603657"/>
                <a:gd name="connsiteY3-56" fmla="*/ 304818 h 305870"/>
                <a:gd name="connsiteX4-57" fmla="*/ 3085497 w 3603657"/>
                <a:gd name="connsiteY4-58" fmla="*/ 106698 h 305870"/>
                <a:gd name="connsiteX5-59" fmla="*/ 3283617 w 3603657"/>
                <a:gd name="connsiteY5-60" fmla="*/ 289578 h 305870"/>
                <a:gd name="connsiteX6-61" fmla="*/ 3496977 w 3603657"/>
                <a:gd name="connsiteY6-62" fmla="*/ 198138 h 305870"/>
                <a:gd name="connsiteX7-63" fmla="*/ 3603657 w 3603657"/>
                <a:gd name="connsiteY7-64" fmla="*/ 182898 h 305870"/>
                <a:gd name="connsiteX0-65" fmla="*/ 0 w 3439032"/>
                <a:gd name="connsiteY0-66" fmla="*/ 160067 h 305870"/>
                <a:gd name="connsiteX1-67" fmla="*/ 970152 w 3439032"/>
                <a:gd name="connsiteY1-68" fmla="*/ 289578 h 305870"/>
                <a:gd name="connsiteX2-69" fmla="*/ 1793112 w 3439032"/>
                <a:gd name="connsiteY2-70" fmla="*/ 18 h 305870"/>
                <a:gd name="connsiteX3-71" fmla="*/ 2326512 w 3439032"/>
                <a:gd name="connsiteY3-72" fmla="*/ 304818 h 305870"/>
                <a:gd name="connsiteX4-73" fmla="*/ 2920872 w 3439032"/>
                <a:gd name="connsiteY4-74" fmla="*/ 106698 h 305870"/>
                <a:gd name="connsiteX5-75" fmla="*/ 3118992 w 3439032"/>
                <a:gd name="connsiteY5-76" fmla="*/ 289578 h 305870"/>
                <a:gd name="connsiteX6-77" fmla="*/ 3332352 w 3439032"/>
                <a:gd name="connsiteY6-78" fmla="*/ 198138 h 305870"/>
                <a:gd name="connsiteX7-79" fmla="*/ 3439032 w 3439032"/>
                <a:gd name="connsiteY7-80" fmla="*/ 182898 h 30587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3439032" h="305870">
                  <a:moveTo>
                    <a:pt x="0" y="160067"/>
                  </a:moveTo>
                  <a:cubicBezTo>
                    <a:pt x="521395" y="111693"/>
                    <a:pt x="671300" y="316253"/>
                    <a:pt x="970152" y="289578"/>
                  </a:cubicBezTo>
                  <a:cubicBezTo>
                    <a:pt x="1269004" y="262903"/>
                    <a:pt x="1567052" y="-2522"/>
                    <a:pt x="1793112" y="18"/>
                  </a:cubicBezTo>
                  <a:cubicBezTo>
                    <a:pt x="2019172" y="2558"/>
                    <a:pt x="2138552" y="287038"/>
                    <a:pt x="2326512" y="304818"/>
                  </a:cubicBezTo>
                  <a:cubicBezTo>
                    <a:pt x="2514472" y="322598"/>
                    <a:pt x="2788792" y="109238"/>
                    <a:pt x="2920872" y="106698"/>
                  </a:cubicBezTo>
                  <a:cubicBezTo>
                    <a:pt x="3052952" y="104158"/>
                    <a:pt x="3050412" y="274338"/>
                    <a:pt x="3118992" y="289578"/>
                  </a:cubicBezTo>
                  <a:cubicBezTo>
                    <a:pt x="3187572" y="304818"/>
                    <a:pt x="3279012" y="215918"/>
                    <a:pt x="3332352" y="198138"/>
                  </a:cubicBezTo>
                  <a:cubicBezTo>
                    <a:pt x="3385692" y="180358"/>
                    <a:pt x="3412362" y="181628"/>
                    <a:pt x="3439032" y="182898"/>
                  </a:cubicBezTo>
                </a:path>
              </a:pathLst>
            </a:custGeom>
            <a:noFill/>
            <a:ln>
              <a:solidFill>
                <a:srgbClr val="9FCC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  <p:sp>
        <p:nvSpPr>
          <p:cNvPr id="20" name="矩形: 圆角 45"/>
          <p:cNvSpPr/>
          <p:nvPr/>
        </p:nvSpPr>
        <p:spPr>
          <a:xfrm>
            <a:off x="148590" y="970915"/>
            <a:ext cx="11851005" cy="5637530"/>
          </a:xfrm>
          <a:prstGeom prst="roundRect">
            <a:avLst>
              <a:gd name="adj" fmla="val 5094"/>
            </a:avLst>
          </a:prstGeom>
          <a:gradFill>
            <a:gsLst>
              <a:gs pos="100000">
                <a:schemeClr val="bg1">
                  <a:alpha val="9000"/>
                </a:schemeClr>
              </a:gs>
              <a:gs pos="0">
                <a:srgbClr val="F7FBFE">
                  <a:alpha val="93000"/>
                </a:srgbClr>
              </a:gs>
            </a:gsLst>
            <a:lin ang="2700000" scaled="0"/>
          </a:gradFill>
          <a:ln w="22225">
            <a:gradFill>
              <a:gsLst>
                <a:gs pos="0">
                  <a:schemeClr val="bg1">
                    <a:alpha val="10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73" name="组合 272"/>
          <p:cNvGrpSpPr/>
          <p:nvPr/>
        </p:nvGrpSpPr>
        <p:grpSpPr>
          <a:xfrm rot="0">
            <a:off x="1060450" y="2290445"/>
            <a:ext cx="1316355" cy="3086735"/>
            <a:chOff x="1265619" y="2925543"/>
            <a:chExt cx="1300636" cy="2703597"/>
          </a:xfrm>
        </p:grpSpPr>
        <p:sp>
          <p:nvSpPr>
            <p:cNvPr id="274" name="文本框 273"/>
            <p:cNvSpPr txBox="1"/>
            <p:nvPr/>
          </p:nvSpPr>
          <p:spPr>
            <a:xfrm>
              <a:off x="1265619" y="3153577"/>
              <a:ext cx="1110529" cy="247556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algn="dist">
                <a:defRPr>
                  <a:latin typeface="华文仿宋" panose="02010600040101010101" pitchFamily="2" charset="-122"/>
                  <a:ea typeface="华文仿宋" panose="02010600040101010101" pitchFamily="2" charset="-122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乌鲁木齐市</a:t>
              </a:r>
              <a:r>
                <a:rPr lang="zh-CN" altLang="en-US" sz="1200" b="1" dirty="0">
                  <a:solidFill>
                    <a:srgbClr val="FF0000"/>
                  </a:solidFill>
                  <a:latin typeface="+mn-ea"/>
                  <a:ea typeface="+mn-ea"/>
                  <a:cs typeface="Calibri" panose="020F0502020204030204" pitchFamily="34" charset="0"/>
                </a:rPr>
                <a:t>耳鼻喉专科医院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及</a:t>
              </a:r>
              <a:r>
                <a:rPr lang="zh-CN" altLang="en-US" sz="1200" b="1" dirty="0">
                  <a:solidFill>
                    <a:srgbClr val="FF0000"/>
                  </a:solidFill>
                  <a:latin typeface="+mn-ea"/>
                  <a:ea typeface="+mn-ea"/>
                  <a:cs typeface="Calibri" panose="020F0502020204030204" pitchFamily="34" charset="0"/>
                </a:rPr>
                <a:t>美尼康眼科医院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领导前来数据中心进行沟通，</a:t>
              </a:r>
              <a:r>
                <a:rPr lang="zh-CN" altLang="en-US" sz="1200" b="1" dirty="0">
                  <a:solidFill>
                    <a:srgbClr val="FF0000"/>
                  </a:solidFill>
                  <a:latin typeface="+mn-ea"/>
                  <a:ea typeface="+mn-ea"/>
                  <a:cs typeface="Calibri" panose="020F0502020204030204" pitchFamily="34" charset="0"/>
                </a:rPr>
                <a:t>确认技术先行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，实现检测设备数据直传入近视检测</a:t>
              </a:r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APP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5" name="文本框 274"/>
            <p:cNvSpPr txBox="1"/>
            <p:nvPr/>
          </p:nvSpPr>
          <p:spPr>
            <a:xfrm>
              <a:off x="1265619" y="2925543"/>
              <a:ext cx="1300636" cy="2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>
                  <a:latin typeface="华文仿宋" panose="02010600040101010101" pitchFamily="2" charset="-122"/>
                  <a:ea typeface="华文仿宋" panose="02010600040101010101" pitchFamily="2" charset="-122"/>
                </a:defRPr>
              </a:lvl1pPr>
            </a:lstStyle>
            <a:p>
              <a:pPr algn="l">
                <a:lnSpc>
                  <a:spcPts val="1800"/>
                </a:lnSpc>
              </a:pPr>
              <a:r>
                <a:rPr lang="zh-CN" altLang="en-US" sz="1200" b="1" dirty="0">
                  <a:solidFill>
                    <a:srgbClr val="F38B49"/>
                  </a:solidFill>
                  <a:latin typeface="+mn-ea"/>
                  <a:ea typeface="+mn-ea"/>
                  <a:cs typeface="Calibri" panose="020F0502020204030204" pitchFamily="34" charset="0"/>
                </a:rPr>
                <a:t>设备接入开端</a:t>
              </a:r>
              <a:endParaRPr lang="en-US" altLang="zh-CN" sz="1200" b="1" dirty="0">
                <a:solidFill>
                  <a:srgbClr val="F38B49"/>
                </a:solidFill>
                <a:latin typeface="+mn-ea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76" name="组合 275"/>
          <p:cNvGrpSpPr/>
          <p:nvPr/>
        </p:nvGrpSpPr>
        <p:grpSpPr>
          <a:xfrm rot="0">
            <a:off x="2564765" y="1816734"/>
            <a:ext cx="1336040" cy="3461385"/>
            <a:chOff x="1265619" y="3060137"/>
            <a:chExt cx="1320089" cy="3031744"/>
          </a:xfrm>
        </p:grpSpPr>
        <p:sp>
          <p:nvSpPr>
            <p:cNvPr id="277" name="文本框 276"/>
            <p:cNvSpPr txBox="1"/>
            <p:nvPr/>
          </p:nvSpPr>
          <p:spPr>
            <a:xfrm>
              <a:off x="1265619" y="3342121"/>
              <a:ext cx="1110531" cy="27497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algn="dist">
                <a:defRPr>
                  <a:latin typeface="华文仿宋" panose="02010600040101010101" pitchFamily="2" charset="-122"/>
                  <a:ea typeface="华文仿宋" panose="02010600040101010101" pitchFamily="2" charset="-122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外部由以</a:t>
              </a:r>
              <a:r>
                <a:rPr lang="zh-CN" altLang="en-US" sz="1200" b="1" dirty="0">
                  <a:solidFill>
                    <a:srgbClr val="FF0000"/>
                  </a:solidFill>
                  <a:latin typeface="+mn-ea"/>
                  <a:ea typeface="+mn-ea"/>
                  <a:cs typeface="Calibri" panose="020F0502020204030204" pitchFamily="34" charset="0"/>
                </a:rPr>
                <a:t>蒲夏雷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为代表的运营人员，</a:t>
              </a:r>
              <a:r>
                <a:rPr lang="zh-CN" altLang="en-US" sz="1200" b="1" dirty="0">
                  <a:solidFill>
                    <a:srgbClr val="FF0000"/>
                  </a:solidFill>
                  <a:latin typeface="+mn-ea"/>
                  <a:ea typeface="+mn-ea"/>
                  <a:cs typeface="Calibri" panose="020F0502020204030204" pitchFamily="34" charset="0"/>
                </a:rPr>
                <a:t>艾合麦提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代表技术人员实现串口蓝牙盒子、蓝牙无线、手机热点等，</a:t>
              </a:r>
              <a:r>
                <a:rPr lang="zh-CN" altLang="en-US" sz="1200" b="1" dirty="0">
                  <a:solidFill>
                    <a:srgbClr val="FF0000"/>
                  </a:solidFill>
                  <a:latin typeface="+mn-ea"/>
                  <a:ea typeface="+mn-ea"/>
                  <a:cs typeface="Calibri" panose="020F0502020204030204" pitchFamily="34" charset="0"/>
                </a:rPr>
                <a:t>前后接入</a:t>
              </a:r>
              <a:r>
                <a:rPr lang="en-US" altLang="zh-CN" sz="1200" b="1" dirty="0">
                  <a:solidFill>
                    <a:srgbClr val="FF0000"/>
                  </a:solidFill>
                  <a:latin typeface="+mn-ea"/>
                  <a:ea typeface="+mn-ea"/>
                  <a:cs typeface="Calibri" panose="020F0502020204030204" pitchFamily="34" charset="0"/>
                </a:rPr>
                <a:t>19</a:t>
              </a:r>
              <a:r>
                <a:rPr lang="zh-CN" altLang="en-US" sz="1200" b="1" dirty="0">
                  <a:solidFill>
                    <a:srgbClr val="FF0000"/>
                  </a:solidFill>
                  <a:latin typeface="+mn-ea"/>
                  <a:ea typeface="+mn-ea"/>
                  <a:cs typeface="Calibri" panose="020F0502020204030204" pitchFamily="34" charset="0"/>
                </a:rPr>
                <a:t>类验光仪，</a:t>
              </a:r>
              <a:r>
                <a:rPr lang="en-US" altLang="zh-CN" sz="1200" b="1" dirty="0">
                  <a:solidFill>
                    <a:srgbClr val="FF0000"/>
                  </a:solidFill>
                  <a:latin typeface="+mn-ea"/>
                  <a:ea typeface="+mn-ea"/>
                  <a:cs typeface="Calibri" panose="020F0502020204030204" pitchFamily="34" charset="0"/>
                </a:rPr>
                <a:t>7</a:t>
              </a:r>
              <a:r>
                <a:rPr lang="zh-CN" altLang="en-US" sz="1200" b="1" dirty="0">
                  <a:solidFill>
                    <a:srgbClr val="FF0000"/>
                  </a:solidFill>
                  <a:latin typeface="+mn-ea"/>
                  <a:ea typeface="+mn-ea"/>
                  <a:cs typeface="Calibri" panose="020F0502020204030204" pitchFamily="34" charset="0"/>
                </a:rPr>
                <a:t>类视力表或视力灯箱。</a:t>
              </a:r>
              <a:endParaRPr lang="zh-CN" altLang="en-US" sz="12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8" name="文本框 277"/>
            <p:cNvSpPr txBox="1"/>
            <p:nvPr/>
          </p:nvSpPr>
          <p:spPr>
            <a:xfrm>
              <a:off x="1285072" y="3060137"/>
              <a:ext cx="1300636" cy="2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>
                  <a:latin typeface="华文仿宋" panose="02010600040101010101" pitchFamily="2" charset="-122"/>
                  <a:ea typeface="华文仿宋" panose="02010600040101010101" pitchFamily="2" charset="-122"/>
                </a:defRPr>
              </a:lvl1pPr>
            </a:lstStyle>
            <a:p>
              <a:pPr algn="l">
                <a:lnSpc>
                  <a:spcPts val="1800"/>
                </a:lnSpc>
              </a:pPr>
              <a:r>
                <a:rPr lang="zh-CN" altLang="en-US" sz="1200" b="1" dirty="0">
                  <a:solidFill>
                    <a:srgbClr val="F5838E"/>
                  </a:solidFill>
                  <a:latin typeface="+mn-ea"/>
                  <a:ea typeface="+mn-ea"/>
                  <a:cs typeface="Calibri" panose="020F0502020204030204" pitchFamily="34" charset="0"/>
                </a:rPr>
                <a:t>自然推进</a:t>
              </a:r>
              <a:endParaRPr lang="en-US" altLang="zh-CN" sz="1200" b="1" dirty="0">
                <a:solidFill>
                  <a:srgbClr val="F5838E"/>
                </a:solidFill>
                <a:latin typeface="+mn-ea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79" name="组合 278"/>
          <p:cNvGrpSpPr/>
          <p:nvPr/>
        </p:nvGrpSpPr>
        <p:grpSpPr>
          <a:xfrm rot="0">
            <a:off x="4119880" y="1278255"/>
            <a:ext cx="1316355" cy="3855085"/>
            <a:chOff x="1250559" y="3741460"/>
            <a:chExt cx="1300636" cy="3376577"/>
          </a:xfrm>
        </p:grpSpPr>
        <p:sp>
          <p:nvSpPr>
            <p:cNvPr id="280" name="文本框 279"/>
            <p:cNvSpPr txBox="1"/>
            <p:nvPr/>
          </p:nvSpPr>
          <p:spPr>
            <a:xfrm>
              <a:off x="1250559" y="4024000"/>
              <a:ext cx="1110529" cy="309403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1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Calibri" panose="020F0502020204030204" pitchFamily="34" charset="0"/>
                </a:defRPr>
              </a:lvl1pPr>
            </a:lstStyle>
            <a:p>
              <a:r>
                <a:rPr lang="zh-CN" altLang="en-US" sz="1200" b="1" dirty="0"/>
                <a:t>随着阳光公司的联系接洽，先后与</a:t>
              </a:r>
              <a:r>
                <a:rPr lang="zh-CN" altLang="en-US" sz="1200" b="1" dirty="0">
                  <a:solidFill>
                    <a:srgbClr val="FF0000"/>
                  </a:solidFill>
                </a:rPr>
                <a:t>致远慧图、立达信</a:t>
              </a:r>
              <a:r>
                <a:rPr lang="zh-CN" altLang="en-US" sz="1200" b="1" dirty="0"/>
                <a:t>等近视防控集成大厂进行合作由</a:t>
              </a:r>
              <a:r>
                <a:rPr lang="zh-CN" altLang="en-US" sz="1200" b="1" dirty="0">
                  <a:solidFill>
                    <a:srgbClr val="FF0000"/>
                  </a:solidFill>
                </a:rPr>
                <a:t>吴海龙</a:t>
              </a:r>
              <a:r>
                <a:rPr lang="zh-CN" altLang="en-US" sz="1200" b="1" dirty="0"/>
                <a:t>进行近视防控对外接口开发，建立一系列以入校筛查教室为代表的</a:t>
              </a:r>
              <a:r>
                <a:rPr lang="zh-CN" altLang="en-US" sz="1200" b="1" dirty="0">
                  <a:solidFill>
                    <a:srgbClr val="FF0000"/>
                  </a:solidFill>
                </a:rPr>
                <a:t>物联网中转上报模式</a:t>
              </a:r>
              <a:r>
                <a:rPr lang="zh-CN" altLang="en-US" sz="1200" b="1" dirty="0"/>
                <a:t>。</a:t>
              </a:r>
              <a:endParaRPr lang="zh-CN" altLang="en-US" sz="1200" b="1" dirty="0"/>
            </a:p>
          </p:txBody>
        </p:sp>
        <p:sp>
          <p:nvSpPr>
            <p:cNvPr id="281" name="文本框 280"/>
            <p:cNvSpPr txBox="1"/>
            <p:nvPr/>
          </p:nvSpPr>
          <p:spPr>
            <a:xfrm>
              <a:off x="1250559" y="3741460"/>
              <a:ext cx="1300636" cy="2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>
                  <a:latin typeface="华文仿宋" panose="02010600040101010101" pitchFamily="2" charset="-122"/>
                  <a:ea typeface="华文仿宋" panose="02010600040101010101" pitchFamily="2" charset="-122"/>
                </a:defRPr>
              </a:lvl1pPr>
            </a:lstStyle>
            <a:p>
              <a:pPr algn="l">
                <a:lnSpc>
                  <a:spcPts val="1800"/>
                </a:lnSpc>
              </a:pPr>
              <a:r>
                <a:rPr lang="zh-CN" altLang="en-US" sz="1200" b="1" dirty="0">
                  <a:solidFill>
                    <a:srgbClr val="937083"/>
                  </a:solidFill>
                  <a:latin typeface="+mn-ea"/>
                  <a:ea typeface="+mn-ea"/>
                  <a:cs typeface="Calibri" panose="020F0502020204030204" pitchFamily="34" charset="0"/>
                </a:rPr>
                <a:t>野蛮生长</a:t>
              </a:r>
              <a:endParaRPr lang="en-US" altLang="zh-CN" sz="1200" b="1" dirty="0">
                <a:solidFill>
                  <a:srgbClr val="937083"/>
                </a:solidFill>
                <a:latin typeface="+mn-ea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82" name="组合 281"/>
          <p:cNvGrpSpPr/>
          <p:nvPr/>
        </p:nvGrpSpPr>
        <p:grpSpPr>
          <a:xfrm rot="0">
            <a:off x="5638165" y="1354454"/>
            <a:ext cx="1316355" cy="3923665"/>
            <a:chOff x="1265615" y="2423866"/>
            <a:chExt cx="1300636" cy="3436644"/>
          </a:xfrm>
        </p:grpSpPr>
        <p:sp>
          <p:nvSpPr>
            <p:cNvPr id="283" name="文本框 282"/>
            <p:cNvSpPr txBox="1"/>
            <p:nvPr/>
          </p:nvSpPr>
          <p:spPr>
            <a:xfrm>
              <a:off x="1265615" y="2705850"/>
              <a:ext cx="1110529" cy="31546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algn="dist">
                <a:defRPr>
                  <a:latin typeface="华文仿宋" panose="02010600040101010101" pitchFamily="2" charset="-122"/>
                  <a:ea typeface="华文仿宋" panose="02010600040101010101" pitchFamily="2" charset="-122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经过为期一个月的讨论论证，第一轮近视检测</a:t>
              </a:r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APP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接入设备报备工作搁置延期，</a:t>
              </a:r>
              <a:r>
                <a:rPr lang="zh-CN" altLang="en-US" sz="1200" b="1" dirty="0">
                  <a:solidFill>
                    <a:srgbClr val="FF0000"/>
                  </a:solidFill>
                  <a:latin typeface="+mn-ea"/>
                  <a:ea typeface="+mn-ea"/>
                  <a:cs typeface="Calibri" panose="020F0502020204030204" pitchFamily="34" charset="0"/>
                </a:rPr>
                <a:t>《设备管理中心》优化为《设备档案管理系统》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，最后仅开通</a:t>
              </a:r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APP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后台绿色通道记录功能。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4" name="文本框 283"/>
            <p:cNvSpPr txBox="1"/>
            <p:nvPr/>
          </p:nvSpPr>
          <p:spPr>
            <a:xfrm>
              <a:off x="1265615" y="2423866"/>
              <a:ext cx="1300636" cy="2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>
                  <a:latin typeface="华文仿宋" panose="02010600040101010101" pitchFamily="2" charset="-122"/>
                  <a:ea typeface="华文仿宋" panose="02010600040101010101" pitchFamily="2" charset="-122"/>
                </a:defRPr>
              </a:lvl1pPr>
            </a:lstStyle>
            <a:p>
              <a:pPr algn="l">
                <a:lnSpc>
                  <a:spcPts val="1800"/>
                </a:lnSpc>
              </a:pPr>
              <a:r>
                <a:rPr lang="zh-CN" altLang="en-US" sz="1200" b="1" dirty="0">
                  <a:solidFill>
                    <a:srgbClr val="46AFB8"/>
                  </a:solidFill>
                  <a:latin typeface="+mn-ea"/>
                  <a:ea typeface="+mn-ea"/>
                  <a:cs typeface="Calibri" panose="020F0502020204030204" pitchFamily="34" charset="0"/>
                </a:rPr>
                <a:t>业务突破</a:t>
              </a:r>
              <a:endParaRPr lang="en-US" altLang="zh-CN" sz="1200" b="1" dirty="0">
                <a:solidFill>
                  <a:srgbClr val="46AFB8"/>
                </a:solidFill>
                <a:latin typeface="+mn-ea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85" name="组合 284"/>
          <p:cNvGrpSpPr/>
          <p:nvPr/>
        </p:nvGrpSpPr>
        <p:grpSpPr>
          <a:xfrm rot="0">
            <a:off x="7216140" y="760098"/>
            <a:ext cx="1316355" cy="4637402"/>
            <a:chOff x="1265609" y="2874932"/>
            <a:chExt cx="1300636" cy="4061791"/>
          </a:xfrm>
        </p:grpSpPr>
        <p:sp>
          <p:nvSpPr>
            <p:cNvPr id="286" name="文本框 285"/>
            <p:cNvSpPr txBox="1"/>
            <p:nvPr/>
          </p:nvSpPr>
          <p:spPr>
            <a:xfrm>
              <a:off x="1265609" y="3059582"/>
              <a:ext cx="1224091" cy="387714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1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Calibri" panose="020F0502020204030204" pitchFamily="34" charset="0"/>
                </a:defRPr>
              </a:lvl1pPr>
            </a:lstStyle>
            <a:p>
              <a:r>
                <a:rPr lang="zh-CN" altLang="en-US" sz="1200" b="1" dirty="0"/>
                <a:t>经过长时间的第三方直连检测设备使用及技术突破，</a:t>
              </a:r>
              <a:r>
                <a:rPr lang="en-US" altLang="zh-CN" sz="1200" b="1" dirty="0"/>
                <a:t>2024</a:t>
              </a:r>
              <a:r>
                <a:rPr lang="zh-CN" altLang="en-US" sz="1200" b="1" dirty="0"/>
                <a:t>年</a:t>
              </a:r>
              <a:r>
                <a:rPr lang="en-US" altLang="zh-CN" sz="1200" b="1" dirty="0"/>
                <a:t>2</a:t>
              </a:r>
              <a:r>
                <a:rPr lang="zh-CN" altLang="en-US" sz="1200" b="1" dirty="0"/>
                <a:t>月近视防控系统上线</a:t>
              </a:r>
              <a:r>
                <a:rPr lang="zh-CN" altLang="en-US" sz="1200" b="1" dirty="0">
                  <a:solidFill>
                    <a:srgbClr val="FF0000"/>
                  </a:solidFill>
                </a:rPr>
                <a:t>二维码批量下载功能</a:t>
              </a:r>
              <a:r>
                <a:rPr lang="zh-CN" altLang="en-US" sz="1200" b="1" dirty="0"/>
                <a:t>，在</a:t>
              </a:r>
              <a:r>
                <a:rPr lang="zh-CN" altLang="en-US" sz="1200" b="1" dirty="0">
                  <a:solidFill>
                    <a:srgbClr val="FF0000"/>
                  </a:solidFill>
                </a:rPr>
                <a:t>吴海龙</a:t>
              </a:r>
              <a:r>
                <a:rPr lang="zh-CN" altLang="en-US" sz="1200" b="1" dirty="0"/>
                <a:t>的努力下，当月通过</a:t>
              </a:r>
              <a:r>
                <a:rPr lang="zh-CN" altLang="en-US" sz="1200" b="1" dirty="0">
                  <a:solidFill>
                    <a:srgbClr val="FF0000"/>
                  </a:solidFill>
                </a:rPr>
                <a:t>物联网直报模式接入首台目乐设备</a:t>
              </a:r>
              <a:r>
                <a:rPr lang="zh-CN" altLang="en-US" sz="1200" b="1" dirty="0"/>
                <a:t>；截至目前已</a:t>
              </a:r>
              <a:r>
                <a:rPr lang="zh-CN" altLang="en-US" sz="1200" b="1" dirty="0">
                  <a:solidFill>
                    <a:srgbClr val="FF0000"/>
                  </a:solidFill>
                </a:rPr>
                <a:t>实现</a:t>
              </a:r>
              <a:r>
                <a:rPr lang="en-US" altLang="zh-CN" sz="1200" b="1" dirty="0">
                  <a:solidFill>
                    <a:srgbClr val="FF0000"/>
                  </a:solidFill>
                </a:rPr>
                <a:t>5</a:t>
              </a:r>
              <a:r>
                <a:rPr lang="zh-CN" altLang="en-US" sz="1200" b="1" dirty="0">
                  <a:solidFill>
                    <a:srgbClr val="FF0000"/>
                  </a:solidFill>
                </a:rPr>
                <a:t>款筛查验光仪</a:t>
              </a:r>
              <a:r>
                <a:rPr lang="zh-CN" altLang="en-US" sz="1200" b="1" dirty="0"/>
                <a:t>的物联网直报接入。</a:t>
              </a:r>
              <a:endParaRPr lang="zh-CN" altLang="en-US" sz="1200" b="1" dirty="0"/>
            </a:p>
          </p:txBody>
        </p:sp>
        <p:sp>
          <p:nvSpPr>
            <p:cNvPr id="287" name="文本框 286"/>
            <p:cNvSpPr txBox="1"/>
            <p:nvPr/>
          </p:nvSpPr>
          <p:spPr>
            <a:xfrm>
              <a:off x="1265609" y="2874932"/>
              <a:ext cx="1300636" cy="2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>
                  <a:latin typeface="华文仿宋" panose="02010600040101010101" pitchFamily="2" charset="-122"/>
                  <a:ea typeface="华文仿宋" panose="02010600040101010101" pitchFamily="2" charset="-122"/>
                </a:defRPr>
              </a:lvl1pPr>
            </a:lstStyle>
            <a:p>
              <a:pPr algn="l">
                <a:lnSpc>
                  <a:spcPts val="1800"/>
                </a:lnSpc>
              </a:pPr>
              <a:r>
                <a:rPr lang="zh-CN" altLang="en-US" sz="1200" b="1" dirty="0">
                  <a:solidFill>
                    <a:srgbClr val="CC6F8E"/>
                  </a:solidFill>
                  <a:latin typeface="+mn-ea"/>
                  <a:ea typeface="+mn-ea"/>
                  <a:cs typeface="Calibri" panose="020F0502020204030204" pitchFamily="34" charset="0"/>
                </a:rPr>
                <a:t>技术突破</a:t>
              </a:r>
              <a:endParaRPr lang="en-US" altLang="zh-CN" sz="1200" b="1" dirty="0">
                <a:solidFill>
                  <a:srgbClr val="CC6F8E"/>
                </a:solidFill>
                <a:latin typeface="+mn-ea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88" name="组合 287"/>
          <p:cNvGrpSpPr/>
          <p:nvPr/>
        </p:nvGrpSpPr>
        <p:grpSpPr>
          <a:xfrm rot="0">
            <a:off x="8733790" y="2031364"/>
            <a:ext cx="1316355" cy="3246755"/>
            <a:chOff x="1265619" y="3232159"/>
            <a:chExt cx="1300636" cy="2843355"/>
          </a:xfrm>
        </p:grpSpPr>
        <p:sp>
          <p:nvSpPr>
            <p:cNvPr id="289" name="文本框 288"/>
            <p:cNvSpPr txBox="1"/>
            <p:nvPr/>
          </p:nvSpPr>
          <p:spPr>
            <a:xfrm>
              <a:off x="1265619" y="3514103"/>
              <a:ext cx="1110529" cy="25614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algn="dist">
                <a:defRPr>
                  <a:latin typeface="华文仿宋" panose="02010600040101010101" pitchFamily="2" charset="-122"/>
                  <a:ea typeface="华文仿宋" panose="02010600040101010101" pitchFamily="2" charset="-122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第二轮近视检测</a:t>
              </a:r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APP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接入设备报备弹窗功能由</a:t>
              </a:r>
              <a:r>
                <a:rPr lang="zh-CN" altLang="en-US" sz="1200" b="1" dirty="0">
                  <a:solidFill>
                    <a:srgbClr val="FF0000"/>
                  </a:solidFill>
                  <a:latin typeface="+mn-ea"/>
                  <a:ea typeface="+mn-ea"/>
                  <a:cs typeface="Calibri" panose="020F0502020204030204" pitchFamily="34" charset="0"/>
                </a:rPr>
                <a:t>牟雷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开发上线，开启乌鲁木齐地区的报备警示弹窗；近视检测</a:t>
              </a:r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APP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白名单功能发布但未开启。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0" name="文本框 289"/>
            <p:cNvSpPr txBox="1"/>
            <p:nvPr/>
          </p:nvSpPr>
          <p:spPr>
            <a:xfrm>
              <a:off x="1265619" y="3232159"/>
              <a:ext cx="1300636" cy="2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>
                  <a:latin typeface="华文仿宋" panose="02010600040101010101" pitchFamily="2" charset="-122"/>
                  <a:ea typeface="华文仿宋" panose="02010600040101010101" pitchFamily="2" charset="-122"/>
                </a:defRPr>
              </a:lvl1pPr>
            </a:lstStyle>
            <a:p>
              <a:pPr algn="l">
                <a:lnSpc>
                  <a:spcPts val="1800"/>
                </a:lnSpc>
              </a:pPr>
              <a:r>
                <a:rPr lang="zh-CN" altLang="en-US" sz="1200" b="1" dirty="0">
                  <a:solidFill>
                    <a:srgbClr val="B09288"/>
                  </a:solidFill>
                  <a:latin typeface="+mn-ea"/>
                  <a:ea typeface="+mn-ea"/>
                  <a:cs typeface="Calibri" panose="020F0502020204030204" pitchFamily="34" charset="0"/>
                </a:rPr>
                <a:t>再启程</a:t>
              </a:r>
              <a:endParaRPr lang="zh-CN" altLang="en-US" sz="1200" b="1" dirty="0">
                <a:solidFill>
                  <a:srgbClr val="B09288"/>
                </a:solidFill>
                <a:latin typeface="+mn-ea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91" name="组合 290"/>
          <p:cNvGrpSpPr/>
          <p:nvPr/>
        </p:nvGrpSpPr>
        <p:grpSpPr>
          <a:xfrm rot="0">
            <a:off x="10266045" y="1174750"/>
            <a:ext cx="1316355" cy="4103369"/>
            <a:chOff x="1246169" y="1921069"/>
            <a:chExt cx="1300636" cy="3593245"/>
          </a:xfrm>
        </p:grpSpPr>
        <p:sp>
          <p:nvSpPr>
            <p:cNvPr id="292" name="文本框 291"/>
            <p:cNvSpPr txBox="1"/>
            <p:nvPr/>
          </p:nvSpPr>
          <p:spPr>
            <a:xfrm>
              <a:off x="1265619" y="2202990"/>
              <a:ext cx="1110529" cy="3311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algn="dist">
                <a:defRPr>
                  <a:latin typeface="华文仿宋" panose="02010600040101010101" pitchFamily="2" charset="-122"/>
                  <a:ea typeface="华文仿宋" panose="02010600040101010101" pitchFamily="2" charset="-122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《设备档案管理系统》进行在线报备功能优化完成后，第二轮近视检测</a:t>
              </a:r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APP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接入设备报备的白名单功能正式开启，至此检测</a:t>
              </a:r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APP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Calibri" panose="020F0502020204030204" pitchFamily="34" charset="0"/>
                </a:rPr>
                <a:t>接入设备与物联网直连设备一道进入全面管控时代开启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3" name="文本框 292"/>
            <p:cNvSpPr txBox="1"/>
            <p:nvPr/>
          </p:nvSpPr>
          <p:spPr>
            <a:xfrm>
              <a:off x="1246169" y="1921069"/>
              <a:ext cx="1300636" cy="2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>
                  <a:latin typeface="华文仿宋" panose="02010600040101010101" pitchFamily="2" charset="-122"/>
                  <a:ea typeface="华文仿宋" panose="02010600040101010101" pitchFamily="2" charset="-122"/>
                </a:defRPr>
              </a:lvl1pPr>
            </a:lstStyle>
            <a:p>
              <a:pPr algn="l">
                <a:lnSpc>
                  <a:spcPts val="1800"/>
                </a:lnSpc>
              </a:pPr>
              <a:r>
                <a:rPr lang="zh-CN" altLang="en-US" sz="1200" b="1" dirty="0">
                  <a:solidFill>
                    <a:srgbClr val="85B2F5"/>
                  </a:solidFill>
                  <a:latin typeface="+mn-ea"/>
                  <a:ea typeface="+mn-ea"/>
                  <a:cs typeface="Calibri" panose="020F0502020204030204" pitchFamily="34" charset="0"/>
                </a:rPr>
                <a:t>全面合规</a:t>
              </a:r>
              <a:endParaRPr lang="zh-CN" altLang="en-US" sz="1200" b="1" dirty="0">
                <a:solidFill>
                  <a:srgbClr val="85B2F5"/>
                </a:solidFill>
                <a:latin typeface="+mn-ea"/>
                <a:ea typeface="+mn-ea"/>
                <a:cs typeface="Calibri" panose="020F0502020204030204" pitchFamily="34" charset="0"/>
              </a:endParaRPr>
            </a:p>
          </p:txBody>
        </p:sp>
      </p:grpSp>
      <p:cxnSp>
        <p:nvCxnSpPr>
          <p:cNvPr id="294" name="直接箭头连接符 293"/>
          <p:cNvCxnSpPr/>
          <p:nvPr/>
        </p:nvCxnSpPr>
        <p:spPr>
          <a:xfrm>
            <a:off x="477520" y="5455285"/>
            <a:ext cx="10819130" cy="0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5" name="组合 294"/>
          <p:cNvGrpSpPr/>
          <p:nvPr/>
        </p:nvGrpSpPr>
        <p:grpSpPr>
          <a:xfrm rot="0">
            <a:off x="1008380" y="2231390"/>
            <a:ext cx="1123950" cy="3569970"/>
            <a:chOff x="1214001" y="2873556"/>
            <a:chExt cx="1110614" cy="3126852"/>
          </a:xfrm>
        </p:grpSpPr>
        <p:cxnSp>
          <p:nvCxnSpPr>
            <p:cNvPr id="296" name="直接连接符 295"/>
            <p:cNvCxnSpPr/>
            <p:nvPr/>
          </p:nvCxnSpPr>
          <p:spPr>
            <a:xfrm flipV="1">
              <a:off x="1214001" y="2873556"/>
              <a:ext cx="0" cy="3126852"/>
            </a:xfrm>
            <a:prstGeom prst="line">
              <a:avLst/>
            </a:prstGeom>
            <a:ln w="28575">
              <a:solidFill>
                <a:srgbClr val="F17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接连接符 296"/>
            <p:cNvCxnSpPr/>
            <p:nvPr/>
          </p:nvCxnSpPr>
          <p:spPr>
            <a:xfrm>
              <a:off x="1214001" y="2873689"/>
              <a:ext cx="1110614" cy="0"/>
            </a:xfrm>
            <a:prstGeom prst="line">
              <a:avLst/>
            </a:prstGeom>
            <a:ln w="28575">
              <a:solidFill>
                <a:srgbClr val="F17D3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9" name="椭圆 298"/>
          <p:cNvSpPr/>
          <p:nvPr/>
        </p:nvSpPr>
        <p:spPr>
          <a:xfrm>
            <a:off x="842010" y="5278755"/>
            <a:ext cx="313055" cy="353060"/>
          </a:xfrm>
          <a:prstGeom prst="ellipse">
            <a:avLst/>
          </a:prstGeom>
          <a:solidFill>
            <a:srgbClr val="F17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文本框 300"/>
          <p:cNvSpPr txBox="1"/>
          <p:nvPr/>
        </p:nvSpPr>
        <p:spPr>
          <a:xfrm>
            <a:off x="293370" y="5739130"/>
            <a:ext cx="18910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F17D33"/>
                </a:solidFill>
              </a:rPr>
              <a:t>2021</a:t>
            </a:r>
            <a:r>
              <a:rPr lang="zh-CN" altLang="en-US" sz="1600" b="1" dirty="0">
                <a:solidFill>
                  <a:srgbClr val="F17D33"/>
                </a:solidFill>
              </a:rPr>
              <a:t>年</a:t>
            </a:r>
            <a:r>
              <a:rPr lang="en-US" altLang="zh-CN" sz="1600" b="1" dirty="0">
                <a:solidFill>
                  <a:srgbClr val="F17D33"/>
                </a:solidFill>
              </a:rPr>
              <a:t>5</a:t>
            </a:r>
            <a:r>
              <a:rPr lang="zh-CN" altLang="en-US" sz="1600" b="1" dirty="0">
                <a:solidFill>
                  <a:srgbClr val="F17D33"/>
                </a:solidFill>
              </a:rPr>
              <a:t>月</a:t>
            </a:r>
            <a:r>
              <a:rPr lang="en-US" altLang="zh-CN" sz="1600" b="1" dirty="0">
                <a:solidFill>
                  <a:srgbClr val="F17D33"/>
                </a:solidFill>
              </a:rPr>
              <a:t>26</a:t>
            </a:r>
            <a:r>
              <a:rPr lang="zh-CN" altLang="en-US" sz="1600" b="1" dirty="0">
                <a:solidFill>
                  <a:srgbClr val="F17D33"/>
                </a:solidFill>
              </a:rPr>
              <a:t>日</a:t>
            </a:r>
            <a:endParaRPr lang="zh-CN" altLang="en-US" sz="1600" b="1" dirty="0">
              <a:solidFill>
                <a:srgbClr val="F17D33"/>
              </a:solidFill>
            </a:endParaRPr>
          </a:p>
        </p:txBody>
      </p:sp>
      <p:sp>
        <p:nvSpPr>
          <p:cNvPr id="303" name="椭圆 302"/>
          <p:cNvSpPr/>
          <p:nvPr/>
        </p:nvSpPr>
        <p:spPr>
          <a:xfrm>
            <a:off x="2376805" y="5278755"/>
            <a:ext cx="313055" cy="353060"/>
          </a:xfrm>
          <a:prstGeom prst="ellipse">
            <a:avLst/>
          </a:prstGeom>
          <a:solidFill>
            <a:srgbClr val="F58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5" name="组合 304"/>
          <p:cNvGrpSpPr/>
          <p:nvPr/>
        </p:nvGrpSpPr>
        <p:grpSpPr>
          <a:xfrm rot="0">
            <a:off x="1774825" y="1749211"/>
            <a:ext cx="2137410" cy="4663654"/>
            <a:chOff x="1971133" y="3004029"/>
            <a:chExt cx="2112178" cy="4084981"/>
          </a:xfrm>
        </p:grpSpPr>
        <p:cxnSp>
          <p:nvCxnSpPr>
            <p:cNvPr id="306" name="直接连接符 305"/>
            <p:cNvCxnSpPr/>
            <p:nvPr/>
          </p:nvCxnSpPr>
          <p:spPr>
            <a:xfrm flipV="1">
              <a:off x="2721000" y="3004029"/>
              <a:ext cx="0" cy="3850074"/>
            </a:xfrm>
            <a:prstGeom prst="line">
              <a:avLst/>
            </a:prstGeom>
            <a:ln w="28575">
              <a:solidFill>
                <a:srgbClr val="F583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接连接符 306"/>
            <p:cNvCxnSpPr/>
            <p:nvPr/>
          </p:nvCxnSpPr>
          <p:spPr>
            <a:xfrm>
              <a:off x="2721000" y="3010510"/>
              <a:ext cx="1110614" cy="0"/>
            </a:xfrm>
            <a:prstGeom prst="line">
              <a:avLst/>
            </a:prstGeom>
            <a:ln w="28575">
              <a:solidFill>
                <a:srgbClr val="F5838E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文本框 307"/>
            <p:cNvSpPr txBox="1"/>
            <p:nvPr/>
          </p:nvSpPr>
          <p:spPr>
            <a:xfrm>
              <a:off x="1971133" y="6793678"/>
              <a:ext cx="2112178" cy="295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F5838E"/>
                  </a:solidFill>
                </a:rPr>
                <a:t>2021</a:t>
              </a:r>
              <a:r>
                <a:rPr lang="zh-CN" altLang="en-US" sz="1600" b="1" dirty="0">
                  <a:solidFill>
                    <a:srgbClr val="F5838E"/>
                  </a:solidFill>
                </a:rPr>
                <a:t>年至</a:t>
              </a:r>
              <a:r>
                <a:rPr lang="en-US" altLang="zh-CN" sz="1600" b="1" dirty="0">
                  <a:solidFill>
                    <a:srgbClr val="F5838E"/>
                  </a:solidFill>
                </a:rPr>
                <a:t>2022</a:t>
              </a:r>
              <a:r>
                <a:rPr lang="zh-CN" altLang="en-US" sz="1600" b="1" dirty="0">
                  <a:solidFill>
                    <a:srgbClr val="F5838E"/>
                  </a:solidFill>
                </a:rPr>
                <a:t>年</a:t>
              </a:r>
              <a:endParaRPr lang="zh-CN" altLang="en-US" sz="1600" b="1" dirty="0">
                <a:solidFill>
                  <a:srgbClr val="F5838E"/>
                </a:solidFill>
              </a:endParaRPr>
            </a:p>
          </p:txBody>
        </p:sp>
      </p:grpSp>
      <p:sp>
        <p:nvSpPr>
          <p:cNvPr id="310" name="椭圆 309"/>
          <p:cNvSpPr/>
          <p:nvPr/>
        </p:nvSpPr>
        <p:spPr>
          <a:xfrm>
            <a:off x="3912235" y="5278755"/>
            <a:ext cx="313055" cy="353060"/>
          </a:xfrm>
          <a:prstGeom prst="ellipse">
            <a:avLst/>
          </a:prstGeom>
          <a:solidFill>
            <a:srgbClr val="93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12" name="组合 311"/>
          <p:cNvGrpSpPr/>
          <p:nvPr/>
        </p:nvGrpSpPr>
        <p:grpSpPr>
          <a:xfrm rot="0">
            <a:off x="2923540" y="1174750"/>
            <a:ext cx="2680335" cy="4970145"/>
            <a:chOff x="3106641" y="3632321"/>
            <a:chExt cx="2648694" cy="4353253"/>
          </a:xfrm>
        </p:grpSpPr>
        <p:cxnSp>
          <p:nvCxnSpPr>
            <p:cNvPr id="313" name="直接连接符 312"/>
            <p:cNvCxnSpPr/>
            <p:nvPr/>
          </p:nvCxnSpPr>
          <p:spPr>
            <a:xfrm flipH="1" flipV="1">
              <a:off x="4199134" y="3632575"/>
              <a:ext cx="38905" cy="4122437"/>
            </a:xfrm>
            <a:prstGeom prst="line">
              <a:avLst/>
            </a:prstGeom>
            <a:ln w="28575">
              <a:solidFill>
                <a:srgbClr val="9370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直接连接符 313"/>
            <p:cNvCxnSpPr/>
            <p:nvPr/>
          </p:nvCxnSpPr>
          <p:spPr>
            <a:xfrm>
              <a:off x="4187839" y="3632321"/>
              <a:ext cx="1110614" cy="0"/>
            </a:xfrm>
            <a:prstGeom prst="line">
              <a:avLst/>
            </a:prstGeom>
            <a:ln w="28575">
              <a:solidFill>
                <a:srgbClr val="93708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5" name="文本框 314"/>
            <p:cNvSpPr txBox="1"/>
            <p:nvPr/>
          </p:nvSpPr>
          <p:spPr>
            <a:xfrm>
              <a:off x="3106641" y="7690242"/>
              <a:ext cx="2648694" cy="295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937083"/>
                  </a:solidFill>
                </a:rPr>
                <a:t>2023</a:t>
              </a:r>
              <a:r>
                <a:rPr lang="zh-CN" altLang="en-US" sz="1600" b="1" dirty="0">
                  <a:solidFill>
                    <a:srgbClr val="937083"/>
                  </a:solidFill>
                </a:rPr>
                <a:t>年</a:t>
              </a:r>
              <a:r>
                <a:rPr lang="en-US" altLang="zh-CN" sz="1600" b="1" dirty="0">
                  <a:solidFill>
                    <a:srgbClr val="937083"/>
                  </a:solidFill>
                </a:rPr>
                <a:t>4</a:t>
              </a:r>
              <a:r>
                <a:rPr lang="zh-CN" altLang="en-US" sz="1600" b="1" dirty="0">
                  <a:solidFill>
                    <a:srgbClr val="937083"/>
                  </a:solidFill>
                </a:rPr>
                <a:t>月至</a:t>
              </a:r>
              <a:r>
                <a:rPr lang="en-US" altLang="zh-CN" sz="1600" b="1" dirty="0">
                  <a:solidFill>
                    <a:srgbClr val="937083"/>
                  </a:solidFill>
                </a:rPr>
                <a:t>2024</a:t>
              </a:r>
              <a:r>
                <a:rPr lang="zh-CN" altLang="en-US" sz="1600" b="1" dirty="0">
                  <a:solidFill>
                    <a:srgbClr val="937083"/>
                  </a:solidFill>
                </a:rPr>
                <a:t>年</a:t>
              </a:r>
              <a:r>
                <a:rPr lang="en-US" altLang="zh-CN" sz="1600" b="1" dirty="0">
                  <a:solidFill>
                    <a:srgbClr val="937083"/>
                  </a:solidFill>
                </a:rPr>
                <a:t>2</a:t>
              </a:r>
              <a:r>
                <a:rPr lang="zh-CN" altLang="en-US" sz="1600" b="1" dirty="0">
                  <a:solidFill>
                    <a:srgbClr val="937083"/>
                  </a:solidFill>
                </a:rPr>
                <a:t>月</a:t>
              </a:r>
              <a:endParaRPr lang="zh-CN" altLang="en-US" sz="1600" b="1" dirty="0">
                <a:solidFill>
                  <a:srgbClr val="937083"/>
                </a:solidFill>
              </a:endParaRPr>
            </a:p>
          </p:txBody>
        </p:sp>
      </p:grpSp>
      <p:sp>
        <p:nvSpPr>
          <p:cNvPr id="317" name="椭圆 316"/>
          <p:cNvSpPr/>
          <p:nvPr/>
        </p:nvSpPr>
        <p:spPr>
          <a:xfrm>
            <a:off x="5447030" y="5278755"/>
            <a:ext cx="313055" cy="353060"/>
          </a:xfrm>
          <a:prstGeom prst="ellipse">
            <a:avLst/>
          </a:prstGeom>
          <a:solidFill>
            <a:srgbClr val="46AF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9" name="组合 318"/>
          <p:cNvGrpSpPr/>
          <p:nvPr/>
        </p:nvGrpSpPr>
        <p:grpSpPr>
          <a:xfrm rot="0">
            <a:off x="5073650" y="1339106"/>
            <a:ext cx="1880870" cy="5142974"/>
            <a:chOff x="5231112" y="2425866"/>
            <a:chExt cx="1858667" cy="4504632"/>
          </a:xfrm>
        </p:grpSpPr>
        <p:cxnSp>
          <p:nvCxnSpPr>
            <p:cNvPr id="320" name="直接连接符 319"/>
            <p:cNvCxnSpPr/>
            <p:nvPr/>
          </p:nvCxnSpPr>
          <p:spPr>
            <a:xfrm flipV="1">
              <a:off x="5725585" y="2425866"/>
              <a:ext cx="0" cy="4297636"/>
            </a:xfrm>
            <a:prstGeom prst="line">
              <a:avLst/>
            </a:prstGeom>
            <a:ln w="28575">
              <a:solidFill>
                <a:srgbClr val="46AF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1" name="组合 320"/>
            <p:cNvGrpSpPr/>
            <p:nvPr/>
          </p:nvGrpSpPr>
          <p:grpSpPr>
            <a:xfrm>
              <a:off x="5231112" y="2439310"/>
              <a:ext cx="1858667" cy="4491188"/>
              <a:chOff x="5231112" y="2439310"/>
              <a:chExt cx="1858667" cy="4491188"/>
            </a:xfrm>
          </p:grpSpPr>
          <p:cxnSp>
            <p:nvCxnSpPr>
              <p:cNvPr id="322" name="直接连接符 321"/>
              <p:cNvCxnSpPr/>
              <p:nvPr/>
            </p:nvCxnSpPr>
            <p:spPr>
              <a:xfrm>
                <a:off x="5725585" y="2439310"/>
                <a:ext cx="1110614" cy="0"/>
              </a:xfrm>
              <a:prstGeom prst="line">
                <a:avLst/>
              </a:prstGeom>
              <a:ln w="28575">
                <a:solidFill>
                  <a:srgbClr val="46AFB8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3" name="文本框 322"/>
              <p:cNvSpPr txBox="1"/>
              <p:nvPr/>
            </p:nvSpPr>
            <p:spPr>
              <a:xfrm>
                <a:off x="5231112" y="6635166"/>
                <a:ext cx="1858667" cy="29533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46AFB8"/>
                    </a:solidFill>
                  </a:rPr>
                  <a:t>2024</a:t>
                </a:r>
                <a:r>
                  <a:rPr lang="zh-CN" altLang="en-US" sz="1600" b="1" dirty="0">
                    <a:solidFill>
                      <a:srgbClr val="46AFB8"/>
                    </a:solidFill>
                  </a:rPr>
                  <a:t>年</a:t>
                </a:r>
                <a:r>
                  <a:rPr lang="en-US" altLang="zh-CN" sz="1600" b="1" dirty="0">
                    <a:solidFill>
                      <a:srgbClr val="46AFB8"/>
                    </a:solidFill>
                  </a:rPr>
                  <a:t>3</a:t>
                </a:r>
                <a:r>
                  <a:rPr lang="zh-CN" altLang="en-US" sz="1600" b="1" dirty="0">
                    <a:solidFill>
                      <a:srgbClr val="46AFB8"/>
                    </a:solidFill>
                  </a:rPr>
                  <a:t>月</a:t>
                </a:r>
                <a:r>
                  <a:rPr lang="en-US" altLang="zh-CN" sz="1600" b="1" dirty="0">
                    <a:solidFill>
                      <a:srgbClr val="46AFB8"/>
                    </a:solidFill>
                  </a:rPr>
                  <a:t>31</a:t>
                </a:r>
                <a:r>
                  <a:rPr lang="zh-CN" altLang="en-US" sz="1600" b="1" dirty="0">
                    <a:solidFill>
                      <a:srgbClr val="46AFB8"/>
                    </a:solidFill>
                  </a:rPr>
                  <a:t>日</a:t>
                </a:r>
                <a:endParaRPr lang="zh-CN" altLang="en-US" sz="1600" b="1" dirty="0">
                  <a:solidFill>
                    <a:srgbClr val="46AFB8"/>
                  </a:solidFill>
                </a:endParaRPr>
              </a:p>
            </p:txBody>
          </p:sp>
        </p:grpSp>
      </p:grpSp>
      <p:sp>
        <p:nvSpPr>
          <p:cNvPr id="325" name="椭圆 324"/>
          <p:cNvSpPr/>
          <p:nvPr/>
        </p:nvSpPr>
        <p:spPr>
          <a:xfrm>
            <a:off x="6982460" y="5278755"/>
            <a:ext cx="313055" cy="353060"/>
          </a:xfrm>
          <a:prstGeom prst="ellipse">
            <a:avLst/>
          </a:prstGeom>
          <a:solidFill>
            <a:srgbClr val="CC6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7" name="组合 326"/>
          <p:cNvGrpSpPr/>
          <p:nvPr/>
        </p:nvGrpSpPr>
        <p:grpSpPr>
          <a:xfrm rot="0">
            <a:off x="6095366" y="788864"/>
            <a:ext cx="2244725" cy="5436040"/>
            <a:chOff x="6241128" y="2982140"/>
            <a:chExt cx="2218226" cy="4761403"/>
          </a:xfrm>
        </p:grpSpPr>
        <p:cxnSp>
          <p:nvCxnSpPr>
            <p:cNvPr id="328" name="直接连接符 327"/>
            <p:cNvCxnSpPr/>
            <p:nvPr/>
          </p:nvCxnSpPr>
          <p:spPr>
            <a:xfrm flipV="1">
              <a:off x="7272117" y="2994104"/>
              <a:ext cx="0" cy="4431195"/>
            </a:xfrm>
            <a:prstGeom prst="line">
              <a:avLst/>
            </a:prstGeom>
            <a:ln w="28575">
              <a:solidFill>
                <a:srgbClr val="CC6F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接连接符 328"/>
            <p:cNvCxnSpPr/>
            <p:nvPr/>
          </p:nvCxnSpPr>
          <p:spPr>
            <a:xfrm>
              <a:off x="7284666" y="2982140"/>
              <a:ext cx="1079307" cy="0"/>
            </a:xfrm>
            <a:prstGeom prst="line">
              <a:avLst/>
            </a:prstGeom>
            <a:ln w="28575">
              <a:solidFill>
                <a:srgbClr val="CC6F8E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0" name="文本框 329"/>
            <p:cNvSpPr txBox="1"/>
            <p:nvPr/>
          </p:nvSpPr>
          <p:spPr>
            <a:xfrm>
              <a:off x="6241128" y="7406490"/>
              <a:ext cx="2218226" cy="337053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 sz="1400" b="1" dirty="0">
                  <a:solidFill>
                    <a:srgbClr val="CC6F8E"/>
                  </a:solidFill>
                </a:rPr>
                <a:t>2024</a:t>
              </a:r>
              <a:r>
                <a:rPr lang="zh-CN" altLang="en-US" sz="1400" b="1" dirty="0">
                  <a:solidFill>
                    <a:srgbClr val="CC6F8E"/>
                  </a:solidFill>
                </a:rPr>
                <a:t>年</a:t>
              </a:r>
              <a:r>
                <a:rPr lang="en-US" altLang="zh-CN" sz="1400" b="1" dirty="0">
                  <a:solidFill>
                    <a:srgbClr val="CC6F8E"/>
                  </a:solidFill>
                </a:rPr>
                <a:t>3</a:t>
              </a:r>
              <a:r>
                <a:rPr lang="zh-CN" altLang="en-US" sz="1400" b="1" dirty="0">
                  <a:solidFill>
                    <a:srgbClr val="CC6F8E"/>
                  </a:solidFill>
                </a:rPr>
                <a:t>月至</a:t>
              </a:r>
              <a:r>
                <a:rPr lang="en-US" altLang="zh-CN" sz="1400" b="1" dirty="0">
                  <a:solidFill>
                    <a:srgbClr val="CC6F8E"/>
                  </a:solidFill>
                </a:rPr>
                <a:t>12</a:t>
              </a:r>
              <a:r>
                <a:rPr lang="zh-CN" altLang="en-US" sz="1400" b="1" dirty="0">
                  <a:solidFill>
                    <a:srgbClr val="CC6F8E"/>
                  </a:solidFill>
                </a:rPr>
                <a:t>月</a:t>
              </a:r>
              <a:r>
                <a:rPr lang="en-US" altLang="zh-CN" sz="1400" b="1" dirty="0">
                  <a:solidFill>
                    <a:srgbClr val="CC6F8E"/>
                  </a:solidFill>
                </a:rPr>
                <a:t>22</a:t>
              </a:r>
              <a:r>
                <a:rPr lang="zh-CN" altLang="en-US" sz="1400" b="1" dirty="0">
                  <a:solidFill>
                    <a:srgbClr val="CC6F8E"/>
                  </a:solidFill>
                </a:rPr>
                <a:t>日</a:t>
              </a:r>
              <a:endParaRPr lang="zh-CN" altLang="en-US" sz="1400" b="1" dirty="0">
                <a:solidFill>
                  <a:srgbClr val="CC6F8E"/>
                </a:solidFill>
              </a:endParaRPr>
            </a:p>
          </p:txBody>
        </p:sp>
      </p:grpSp>
      <p:sp>
        <p:nvSpPr>
          <p:cNvPr id="332" name="椭圆 331"/>
          <p:cNvSpPr/>
          <p:nvPr/>
        </p:nvSpPr>
        <p:spPr>
          <a:xfrm>
            <a:off x="8517255" y="5278755"/>
            <a:ext cx="313055" cy="353060"/>
          </a:xfrm>
          <a:prstGeom prst="ellipse">
            <a:avLst/>
          </a:prstGeom>
          <a:solidFill>
            <a:srgbClr val="B092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34" name="组合 333"/>
          <p:cNvGrpSpPr/>
          <p:nvPr/>
        </p:nvGrpSpPr>
        <p:grpSpPr>
          <a:xfrm rot="0">
            <a:off x="7929245" y="2017395"/>
            <a:ext cx="1868736" cy="4591685"/>
            <a:chOff x="8053094" y="3258081"/>
            <a:chExt cx="1846676" cy="4021406"/>
          </a:xfrm>
        </p:grpSpPr>
        <p:cxnSp>
          <p:nvCxnSpPr>
            <p:cNvPr id="335" name="直接连接符 334"/>
            <p:cNvCxnSpPr/>
            <p:nvPr/>
          </p:nvCxnSpPr>
          <p:spPr>
            <a:xfrm flipV="1">
              <a:off x="8789156" y="3258081"/>
              <a:ext cx="0" cy="3685501"/>
            </a:xfrm>
            <a:prstGeom prst="line">
              <a:avLst/>
            </a:prstGeom>
            <a:ln w="28575">
              <a:solidFill>
                <a:srgbClr val="B092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直接连接符 335"/>
            <p:cNvCxnSpPr/>
            <p:nvPr/>
          </p:nvCxnSpPr>
          <p:spPr>
            <a:xfrm>
              <a:off x="8789156" y="3270334"/>
              <a:ext cx="1110614" cy="0"/>
            </a:xfrm>
            <a:prstGeom prst="line">
              <a:avLst/>
            </a:prstGeom>
            <a:ln w="28575">
              <a:solidFill>
                <a:srgbClr val="B09288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7" name="文本框 336"/>
            <p:cNvSpPr txBox="1"/>
            <p:nvPr/>
          </p:nvSpPr>
          <p:spPr>
            <a:xfrm>
              <a:off x="8053094" y="6926898"/>
              <a:ext cx="1707438" cy="35258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 sz="1600" b="1" dirty="0">
                  <a:solidFill>
                    <a:srgbClr val="B09288"/>
                  </a:solidFill>
                </a:rPr>
                <a:t>2024</a:t>
              </a:r>
              <a:r>
                <a:rPr lang="zh-CN" altLang="en-US" sz="1600" b="1" dirty="0">
                  <a:solidFill>
                    <a:srgbClr val="B09288"/>
                  </a:solidFill>
                </a:rPr>
                <a:t>年</a:t>
              </a:r>
              <a:r>
                <a:rPr lang="en-US" altLang="zh-CN" sz="1600" b="1" dirty="0">
                  <a:solidFill>
                    <a:srgbClr val="B09288"/>
                  </a:solidFill>
                </a:rPr>
                <a:t>12</a:t>
              </a:r>
              <a:r>
                <a:rPr lang="zh-CN" altLang="en-US" sz="1600" b="1" dirty="0">
                  <a:solidFill>
                    <a:srgbClr val="B09288"/>
                  </a:solidFill>
                </a:rPr>
                <a:t>月</a:t>
              </a:r>
              <a:r>
                <a:rPr lang="en-US" altLang="zh-CN" sz="1600" b="1" dirty="0">
                  <a:solidFill>
                    <a:srgbClr val="B09288"/>
                  </a:solidFill>
                </a:rPr>
                <a:t>23</a:t>
              </a:r>
              <a:r>
                <a:rPr lang="zh-CN" altLang="en-US" sz="1600" b="1" dirty="0">
                  <a:solidFill>
                    <a:srgbClr val="B09288"/>
                  </a:solidFill>
                </a:rPr>
                <a:t>日</a:t>
              </a:r>
              <a:endParaRPr lang="zh-CN" altLang="en-US" sz="1600" b="1" dirty="0">
                <a:solidFill>
                  <a:srgbClr val="B09288"/>
                </a:solidFill>
              </a:endParaRPr>
            </a:p>
          </p:txBody>
        </p:sp>
      </p:grpSp>
      <p:cxnSp>
        <p:nvCxnSpPr>
          <p:cNvPr id="338" name="直接连接符 337"/>
          <p:cNvCxnSpPr/>
          <p:nvPr/>
        </p:nvCxnSpPr>
        <p:spPr>
          <a:xfrm flipV="1">
            <a:off x="10209530" y="1062990"/>
            <a:ext cx="0" cy="4839335"/>
          </a:xfrm>
          <a:prstGeom prst="line">
            <a:avLst/>
          </a:prstGeom>
          <a:ln w="28575">
            <a:solidFill>
              <a:srgbClr val="85B2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直接连接符 338"/>
          <p:cNvCxnSpPr/>
          <p:nvPr/>
        </p:nvCxnSpPr>
        <p:spPr>
          <a:xfrm>
            <a:off x="10209530" y="1082040"/>
            <a:ext cx="1123950" cy="0"/>
          </a:xfrm>
          <a:prstGeom prst="line">
            <a:avLst/>
          </a:prstGeom>
          <a:ln w="28575">
            <a:solidFill>
              <a:srgbClr val="85B2F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1" name="椭圆 340"/>
          <p:cNvSpPr/>
          <p:nvPr/>
        </p:nvSpPr>
        <p:spPr>
          <a:xfrm>
            <a:off x="10052685" y="5278755"/>
            <a:ext cx="313055" cy="353060"/>
          </a:xfrm>
          <a:prstGeom prst="ellipse">
            <a:avLst/>
          </a:prstGeom>
          <a:solidFill>
            <a:srgbClr val="85B2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3" name="文本框 342"/>
          <p:cNvSpPr txBox="1"/>
          <p:nvPr/>
        </p:nvSpPr>
        <p:spPr>
          <a:xfrm>
            <a:off x="9573895" y="5840095"/>
            <a:ext cx="17227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85B2F5"/>
                </a:solidFill>
              </a:rPr>
              <a:t>2025</a:t>
            </a:r>
            <a:r>
              <a:rPr lang="zh-CN" altLang="en-US" sz="1600" b="1" dirty="0">
                <a:solidFill>
                  <a:srgbClr val="85B2F5"/>
                </a:solidFill>
              </a:rPr>
              <a:t>年</a:t>
            </a:r>
            <a:r>
              <a:rPr lang="en-US" altLang="zh-CN" sz="1600" b="1" dirty="0">
                <a:solidFill>
                  <a:srgbClr val="85B2F5"/>
                </a:solidFill>
              </a:rPr>
              <a:t>3</a:t>
            </a:r>
            <a:r>
              <a:rPr lang="zh-CN" altLang="en-US" sz="1600" b="1" dirty="0">
                <a:solidFill>
                  <a:srgbClr val="85B2F5"/>
                </a:solidFill>
              </a:rPr>
              <a:t>月</a:t>
            </a:r>
            <a:r>
              <a:rPr lang="en-US" altLang="zh-CN" sz="1600" b="1" dirty="0">
                <a:solidFill>
                  <a:srgbClr val="85B2F5"/>
                </a:solidFill>
              </a:rPr>
              <a:t>12</a:t>
            </a:r>
            <a:r>
              <a:rPr lang="zh-CN" altLang="en-US" sz="1600" b="1" dirty="0">
                <a:solidFill>
                  <a:srgbClr val="85B2F5"/>
                </a:solidFill>
              </a:rPr>
              <a:t>日</a:t>
            </a:r>
            <a:endParaRPr lang="zh-CN" altLang="en-US" sz="1600" b="1" dirty="0">
              <a:solidFill>
                <a:srgbClr val="85B2F5"/>
              </a:solidFill>
            </a:endParaRPr>
          </a:p>
        </p:txBody>
      </p:sp>
      <p:sp>
        <p:nvSpPr>
          <p:cNvPr id="348" name="矩形 347"/>
          <p:cNvSpPr/>
          <p:nvPr/>
        </p:nvSpPr>
        <p:spPr>
          <a:xfrm>
            <a:off x="229870" y="742315"/>
            <a:ext cx="11893550" cy="576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9" name="矩形 348"/>
          <p:cNvSpPr/>
          <p:nvPr/>
        </p:nvSpPr>
        <p:spPr>
          <a:xfrm>
            <a:off x="1336040" y="2031365"/>
            <a:ext cx="9370695" cy="345694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长达</a:t>
            </a:r>
            <a:r>
              <a:rPr lang="en-US" altLang="zh-CN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年的对接历程</a:t>
            </a:r>
            <a:endParaRPr lang="zh-CN" altLang="en-US" sz="7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历经</a:t>
            </a:r>
            <a:r>
              <a:rPr lang="en-US" altLang="zh-CN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波人员的努力</a:t>
            </a:r>
            <a:endParaRPr lang="zh-CN" altLang="en-US" sz="7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 bldLvl="0" animBg="1"/>
      <p:bldP spid="349" grpId="0"/>
      <p:bldP spid="348" grpId="1" animBg="1"/>
      <p:bldP spid="34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-1607497" y="-6383"/>
            <a:ext cx="13799497" cy="9025220"/>
            <a:chOff x="-1607497" y="-6383"/>
            <a:chExt cx="13799497" cy="9025220"/>
          </a:xfrm>
        </p:grpSpPr>
        <p:sp>
          <p:nvSpPr>
            <p:cNvPr id="35" name="任意多边形: 形状 34"/>
            <p:cNvSpPr/>
            <p:nvPr/>
          </p:nvSpPr>
          <p:spPr>
            <a:xfrm>
              <a:off x="0" y="0"/>
              <a:ext cx="3278286" cy="2468197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10266344" y="4957686"/>
              <a:ext cx="1925655" cy="1900314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9098834" y="-6383"/>
              <a:ext cx="3093166" cy="1524346"/>
            </a:xfrm>
            <a:custGeom>
              <a:avLst/>
              <a:gdLst>
                <a:gd name="connsiteX0" fmla="*/ 5591 w 3093166"/>
                <a:gd name="connsiteY0" fmla="*/ 0 h 1524346"/>
                <a:gd name="connsiteX1" fmla="*/ 3093166 w 3093166"/>
                <a:gd name="connsiteY1" fmla="*/ 0 h 1524346"/>
                <a:gd name="connsiteX2" fmla="*/ 3093166 w 3093166"/>
                <a:gd name="connsiteY2" fmla="*/ 1489414 h 1524346"/>
                <a:gd name="connsiteX3" fmla="*/ 2981795 w 3093166"/>
                <a:gd name="connsiteY3" fmla="*/ 1502521 h 1524346"/>
                <a:gd name="connsiteX4" fmla="*/ 2198431 w 3093166"/>
                <a:gd name="connsiteY4" fmla="*/ 1504335 h 1524346"/>
                <a:gd name="connsiteX5" fmla="*/ 1372521 w 3093166"/>
                <a:gd name="connsiteY5" fmla="*/ 707923 h 1524346"/>
                <a:gd name="connsiteX6" fmla="*/ 74663 w 3093166"/>
                <a:gd name="connsiteY6" fmla="*/ 383458 h 1524346"/>
                <a:gd name="connsiteX7" fmla="*/ 0 w 3093166"/>
                <a:gd name="connsiteY7" fmla="*/ 123057 h 152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3166" h="1524346">
                  <a:moveTo>
                    <a:pt x="5591" y="0"/>
                  </a:moveTo>
                  <a:lnTo>
                    <a:pt x="3093166" y="0"/>
                  </a:lnTo>
                  <a:lnTo>
                    <a:pt x="3093166" y="1489414"/>
                  </a:lnTo>
                  <a:lnTo>
                    <a:pt x="2981795" y="1502521"/>
                  </a:lnTo>
                  <a:cubicBezTo>
                    <a:pt x="2671071" y="1530606"/>
                    <a:pt x="2379099" y="1531988"/>
                    <a:pt x="2198431" y="1504335"/>
                  </a:cubicBezTo>
                  <a:cubicBezTo>
                    <a:pt x="1716650" y="1430593"/>
                    <a:pt x="1726482" y="894736"/>
                    <a:pt x="1372521" y="707923"/>
                  </a:cubicBezTo>
                  <a:cubicBezTo>
                    <a:pt x="1018560" y="521110"/>
                    <a:pt x="276224" y="634181"/>
                    <a:pt x="74663" y="383458"/>
                  </a:cubicBezTo>
                  <a:cubicBezTo>
                    <a:pt x="24273" y="320777"/>
                    <a:pt x="3072" y="228907"/>
                    <a:pt x="0" y="12305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-1607497" y="3293344"/>
              <a:ext cx="5429250" cy="5725493"/>
            </a:xfrm>
            <a:custGeom>
              <a:avLst/>
              <a:gdLst>
                <a:gd name="connsiteX0" fmla="*/ 0 w 5429250"/>
                <a:gd name="connsiteY0" fmla="*/ 10493 h 5725493"/>
                <a:gd name="connsiteX1" fmla="*/ 1943100 w 5429250"/>
                <a:gd name="connsiteY1" fmla="*/ 429593 h 5725493"/>
                <a:gd name="connsiteX2" fmla="*/ 2381250 w 5429250"/>
                <a:gd name="connsiteY2" fmla="*/ 2810843 h 5725493"/>
                <a:gd name="connsiteX3" fmla="*/ 4781550 w 5429250"/>
                <a:gd name="connsiteY3" fmla="*/ 3287093 h 5725493"/>
                <a:gd name="connsiteX4" fmla="*/ 5429250 w 5429250"/>
                <a:gd name="connsiteY4" fmla="*/ 5725493 h 572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50" h="5725493">
                  <a:moveTo>
                    <a:pt x="0" y="10493"/>
                  </a:moveTo>
                  <a:cubicBezTo>
                    <a:pt x="773112" y="-13320"/>
                    <a:pt x="1546225" y="-37132"/>
                    <a:pt x="1943100" y="429593"/>
                  </a:cubicBezTo>
                  <a:cubicBezTo>
                    <a:pt x="2339975" y="896318"/>
                    <a:pt x="1908175" y="2334593"/>
                    <a:pt x="2381250" y="2810843"/>
                  </a:cubicBezTo>
                  <a:cubicBezTo>
                    <a:pt x="2854325" y="3287093"/>
                    <a:pt x="4273550" y="2801318"/>
                    <a:pt x="4781550" y="3287093"/>
                  </a:cubicBezTo>
                  <a:cubicBezTo>
                    <a:pt x="5289550" y="3772868"/>
                    <a:pt x="5359400" y="4749180"/>
                    <a:pt x="5429250" y="5725493"/>
                  </a:cubicBezTo>
                </a:path>
              </a:pathLst>
            </a:custGeom>
            <a:noFill/>
            <a:ln w="38100">
              <a:solidFill>
                <a:srgbClr val="DEEBF7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Google Shape;12;p2"/>
            <p:cNvSpPr/>
            <p:nvPr/>
          </p:nvSpPr>
          <p:spPr>
            <a:xfrm rot="20120550">
              <a:off x="10144482" y="632023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6" name="标题 1"/>
          <p:cNvSpPr txBox="1"/>
          <p:nvPr/>
        </p:nvSpPr>
        <p:spPr>
          <a:xfrm>
            <a:off x="1336266" y="232116"/>
            <a:ext cx="3391824" cy="850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200" spc="600">
                <a:solidFill>
                  <a:srgbClr val="355BA5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  <a:cs typeface="+mj-cs"/>
              </a:defRPr>
            </a:lvl1pPr>
          </a:lstStyle>
          <a:p>
            <a:r>
              <a:rPr lang="zh-CN" altLang="en-US" dirty="0">
                <a:latin typeface="思源宋体 CN Heavy" pitchFamily="18" charset="-122"/>
                <a:ea typeface="思源宋体 CN Heavy" pitchFamily="18" charset="-122"/>
              </a:rPr>
              <a:t>成果展示</a:t>
            </a:r>
            <a:endParaRPr lang="zh-CN" altLang="en-US" dirty="0">
              <a:latin typeface="思源宋体 CN Heavy" pitchFamily="18" charset="-122"/>
              <a:ea typeface="思源宋体 CN Heavy" pitchFamily="18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308947" y="407368"/>
            <a:ext cx="1107767" cy="335211"/>
            <a:chOff x="308947" y="407368"/>
            <a:chExt cx="1107767" cy="335211"/>
          </a:xfrm>
        </p:grpSpPr>
        <p:sp>
          <p:nvSpPr>
            <p:cNvPr id="48" name="Google Shape;12;p2"/>
            <p:cNvSpPr/>
            <p:nvPr/>
          </p:nvSpPr>
          <p:spPr>
            <a:xfrm rot="20120550">
              <a:off x="576202" y="594750"/>
              <a:ext cx="213745" cy="108174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calligraphy-pen-tip-outline_28577"/>
            <p:cNvSpPr/>
            <p:nvPr/>
          </p:nvSpPr>
          <p:spPr>
            <a:xfrm rot="18759965">
              <a:off x="456711" y="259604"/>
              <a:ext cx="138990" cy="434517"/>
            </a:xfrm>
            <a:custGeom>
              <a:avLst/>
              <a:gdLst>
                <a:gd name="connsiteX0" fmla="*/ 43146 w 194186"/>
                <a:gd name="connsiteY0" fmla="*/ 249308 h 607074"/>
                <a:gd name="connsiteX1" fmla="*/ 97178 w 194186"/>
                <a:gd name="connsiteY1" fmla="*/ 249308 h 607074"/>
                <a:gd name="connsiteX2" fmla="*/ 151038 w 194186"/>
                <a:gd name="connsiteY2" fmla="*/ 249308 h 607074"/>
                <a:gd name="connsiteX3" fmla="*/ 157061 w 194186"/>
                <a:gd name="connsiteY3" fmla="*/ 254120 h 607074"/>
                <a:gd name="connsiteX4" fmla="*/ 194057 w 194186"/>
                <a:gd name="connsiteY4" fmla="*/ 418912 h 607074"/>
                <a:gd name="connsiteX5" fmla="*/ 193025 w 194186"/>
                <a:gd name="connsiteY5" fmla="*/ 423895 h 607074"/>
                <a:gd name="connsiteX6" fmla="*/ 121785 w 194186"/>
                <a:gd name="connsiteY6" fmla="*/ 600888 h 607074"/>
                <a:gd name="connsiteX7" fmla="*/ 115590 w 194186"/>
                <a:gd name="connsiteY7" fmla="*/ 607074 h 607074"/>
                <a:gd name="connsiteX8" fmla="*/ 109395 w 194186"/>
                <a:gd name="connsiteY8" fmla="*/ 600888 h 607074"/>
                <a:gd name="connsiteX9" fmla="*/ 109395 w 194186"/>
                <a:gd name="connsiteY9" fmla="*/ 442797 h 607074"/>
                <a:gd name="connsiteX10" fmla="*/ 109567 w 194186"/>
                <a:gd name="connsiteY10" fmla="*/ 442110 h 607074"/>
                <a:gd name="connsiteX11" fmla="*/ 109911 w 194186"/>
                <a:gd name="connsiteY11" fmla="*/ 440392 h 607074"/>
                <a:gd name="connsiteX12" fmla="*/ 110084 w 194186"/>
                <a:gd name="connsiteY12" fmla="*/ 440220 h 607074"/>
                <a:gd name="connsiteX13" fmla="*/ 112665 w 194186"/>
                <a:gd name="connsiteY13" fmla="*/ 437127 h 607074"/>
                <a:gd name="connsiteX14" fmla="*/ 130389 w 194186"/>
                <a:gd name="connsiteY14" fmla="*/ 407914 h 607074"/>
                <a:gd name="connsiteX15" fmla="*/ 112665 w 194186"/>
                <a:gd name="connsiteY15" fmla="*/ 378702 h 607074"/>
                <a:gd name="connsiteX16" fmla="*/ 81519 w 194186"/>
                <a:gd name="connsiteY16" fmla="*/ 378702 h 607074"/>
                <a:gd name="connsiteX17" fmla="*/ 63795 w 194186"/>
                <a:gd name="connsiteY17" fmla="*/ 407914 h 607074"/>
                <a:gd name="connsiteX18" fmla="*/ 81519 w 194186"/>
                <a:gd name="connsiteY18" fmla="*/ 437127 h 607074"/>
                <a:gd name="connsiteX19" fmla="*/ 82551 w 194186"/>
                <a:gd name="connsiteY19" fmla="*/ 437986 h 607074"/>
                <a:gd name="connsiteX20" fmla="*/ 83067 w 194186"/>
                <a:gd name="connsiteY20" fmla="*/ 438502 h 607074"/>
                <a:gd name="connsiteX21" fmla="*/ 83928 w 194186"/>
                <a:gd name="connsiteY21" fmla="*/ 439533 h 607074"/>
                <a:gd name="connsiteX22" fmla="*/ 84444 w 194186"/>
                <a:gd name="connsiteY22" fmla="*/ 440564 h 607074"/>
                <a:gd name="connsiteX23" fmla="*/ 84616 w 194186"/>
                <a:gd name="connsiteY23" fmla="*/ 441766 h 607074"/>
                <a:gd name="connsiteX24" fmla="*/ 84788 w 194186"/>
                <a:gd name="connsiteY24" fmla="*/ 442626 h 607074"/>
                <a:gd name="connsiteX25" fmla="*/ 84788 w 194186"/>
                <a:gd name="connsiteY25" fmla="*/ 600888 h 607074"/>
                <a:gd name="connsiteX26" fmla="*/ 78593 w 194186"/>
                <a:gd name="connsiteY26" fmla="*/ 607074 h 607074"/>
                <a:gd name="connsiteX27" fmla="*/ 72399 w 194186"/>
                <a:gd name="connsiteY27" fmla="*/ 600888 h 607074"/>
                <a:gd name="connsiteX28" fmla="*/ 1330 w 194186"/>
                <a:gd name="connsiteY28" fmla="*/ 433003 h 607074"/>
                <a:gd name="connsiteX29" fmla="*/ 126 w 194186"/>
                <a:gd name="connsiteY29" fmla="*/ 427676 h 607074"/>
                <a:gd name="connsiteX30" fmla="*/ 37123 w 194186"/>
                <a:gd name="connsiteY30" fmla="*/ 254292 h 607074"/>
                <a:gd name="connsiteX31" fmla="*/ 43146 w 194186"/>
                <a:gd name="connsiteY31" fmla="*/ 249308 h 607074"/>
                <a:gd name="connsiteX32" fmla="*/ 16101 w 194186"/>
                <a:gd name="connsiteY32" fmla="*/ 0 h 607074"/>
                <a:gd name="connsiteX33" fmla="*/ 178083 w 194186"/>
                <a:gd name="connsiteY33" fmla="*/ 0 h 607074"/>
                <a:gd name="connsiteX34" fmla="*/ 182731 w 194186"/>
                <a:gd name="connsiteY34" fmla="*/ 2062 h 607074"/>
                <a:gd name="connsiteX35" fmla="*/ 184280 w 194186"/>
                <a:gd name="connsiteY35" fmla="*/ 6874 h 607074"/>
                <a:gd name="connsiteX36" fmla="*/ 159492 w 194186"/>
                <a:gd name="connsiteY36" fmla="*/ 227014 h 607074"/>
                <a:gd name="connsiteX37" fmla="*/ 153467 w 194186"/>
                <a:gd name="connsiteY37" fmla="*/ 232513 h 607074"/>
                <a:gd name="connsiteX38" fmla="*/ 40889 w 194186"/>
                <a:gd name="connsiteY38" fmla="*/ 232513 h 607074"/>
                <a:gd name="connsiteX39" fmla="*/ 34692 w 194186"/>
                <a:gd name="connsiteY39" fmla="*/ 227014 h 607074"/>
                <a:gd name="connsiteX40" fmla="*/ 10077 w 194186"/>
                <a:gd name="connsiteY40" fmla="*/ 6874 h 607074"/>
                <a:gd name="connsiteX41" fmla="*/ 11626 w 194186"/>
                <a:gd name="connsiteY41" fmla="*/ 2062 h 607074"/>
                <a:gd name="connsiteX42" fmla="*/ 16101 w 194186"/>
                <a:gd name="connsiteY42" fmla="*/ 0 h 60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4186" h="607074">
                  <a:moveTo>
                    <a:pt x="43146" y="249308"/>
                  </a:moveTo>
                  <a:lnTo>
                    <a:pt x="97178" y="249308"/>
                  </a:lnTo>
                  <a:lnTo>
                    <a:pt x="151038" y="249308"/>
                  </a:lnTo>
                  <a:cubicBezTo>
                    <a:pt x="153963" y="249308"/>
                    <a:pt x="156544" y="251370"/>
                    <a:pt x="157061" y="254120"/>
                  </a:cubicBezTo>
                  <a:lnTo>
                    <a:pt x="194057" y="418912"/>
                  </a:lnTo>
                  <a:cubicBezTo>
                    <a:pt x="194401" y="420630"/>
                    <a:pt x="194057" y="422349"/>
                    <a:pt x="193025" y="423895"/>
                  </a:cubicBezTo>
                  <a:cubicBezTo>
                    <a:pt x="192336" y="424926"/>
                    <a:pt x="121785" y="523905"/>
                    <a:pt x="121785" y="600888"/>
                  </a:cubicBezTo>
                  <a:cubicBezTo>
                    <a:pt x="121785" y="604325"/>
                    <a:pt x="119032" y="607074"/>
                    <a:pt x="115590" y="607074"/>
                  </a:cubicBezTo>
                  <a:cubicBezTo>
                    <a:pt x="112148" y="607074"/>
                    <a:pt x="109395" y="604325"/>
                    <a:pt x="109395" y="600888"/>
                  </a:cubicBezTo>
                  <a:lnTo>
                    <a:pt x="109395" y="442797"/>
                  </a:lnTo>
                  <a:cubicBezTo>
                    <a:pt x="109395" y="442626"/>
                    <a:pt x="109567" y="442454"/>
                    <a:pt x="109567" y="442110"/>
                  </a:cubicBezTo>
                  <a:cubicBezTo>
                    <a:pt x="109567" y="441595"/>
                    <a:pt x="109739" y="440907"/>
                    <a:pt x="109911" y="440392"/>
                  </a:cubicBezTo>
                  <a:cubicBezTo>
                    <a:pt x="109911" y="440392"/>
                    <a:pt x="109911" y="440392"/>
                    <a:pt x="110084" y="440220"/>
                  </a:cubicBezTo>
                  <a:cubicBezTo>
                    <a:pt x="110600" y="439017"/>
                    <a:pt x="111460" y="437814"/>
                    <a:pt x="112665" y="437127"/>
                  </a:cubicBezTo>
                  <a:cubicBezTo>
                    <a:pt x="123678" y="431284"/>
                    <a:pt x="130389" y="420115"/>
                    <a:pt x="130389" y="407914"/>
                  </a:cubicBezTo>
                  <a:cubicBezTo>
                    <a:pt x="130389" y="395714"/>
                    <a:pt x="123678" y="384544"/>
                    <a:pt x="112665" y="378702"/>
                  </a:cubicBezTo>
                  <a:cubicBezTo>
                    <a:pt x="102684" y="373375"/>
                    <a:pt x="91671" y="373375"/>
                    <a:pt x="81519" y="378702"/>
                  </a:cubicBezTo>
                  <a:cubicBezTo>
                    <a:pt x="70678" y="384544"/>
                    <a:pt x="63795" y="395714"/>
                    <a:pt x="63795" y="407914"/>
                  </a:cubicBezTo>
                  <a:cubicBezTo>
                    <a:pt x="63795" y="420115"/>
                    <a:pt x="70678" y="431284"/>
                    <a:pt x="81519" y="437127"/>
                  </a:cubicBezTo>
                  <a:cubicBezTo>
                    <a:pt x="81863" y="437299"/>
                    <a:pt x="82207" y="437642"/>
                    <a:pt x="82551" y="437986"/>
                  </a:cubicBezTo>
                  <a:cubicBezTo>
                    <a:pt x="82723" y="438158"/>
                    <a:pt x="82895" y="438330"/>
                    <a:pt x="83067" y="438502"/>
                  </a:cubicBezTo>
                  <a:cubicBezTo>
                    <a:pt x="83412" y="438845"/>
                    <a:pt x="83584" y="439189"/>
                    <a:pt x="83928" y="439533"/>
                  </a:cubicBezTo>
                  <a:cubicBezTo>
                    <a:pt x="84100" y="439876"/>
                    <a:pt x="84272" y="440220"/>
                    <a:pt x="84444" y="440564"/>
                  </a:cubicBezTo>
                  <a:cubicBezTo>
                    <a:pt x="84444" y="440907"/>
                    <a:pt x="84616" y="441251"/>
                    <a:pt x="84616" y="441766"/>
                  </a:cubicBezTo>
                  <a:cubicBezTo>
                    <a:pt x="84616" y="441938"/>
                    <a:pt x="84788" y="442282"/>
                    <a:pt x="84788" y="442626"/>
                  </a:cubicBezTo>
                  <a:lnTo>
                    <a:pt x="84788" y="600888"/>
                  </a:lnTo>
                  <a:cubicBezTo>
                    <a:pt x="84788" y="604325"/>
                    <a:pt x="82035" y="607074"/>
                    <a:pt x="78593" y="607074"/>
                  </a:cubicBezTo>
                  <a:cubicBezTo>
                    <a:pt x="75152" y="607074"/>
                    <a:pt x="72399" y="604325"/>
                    <a:pt x="72399" y="600888"/>
                  </a:cubicBezTo>
                  <a:cubicBezTo>
                    <a:pt x="72399" y="519781"/>
                    <a:pt x="2191" y="433862"/>
                    <a:pt x="1330" y="433003"/>
                  </a:cubicBezTo>
                  <a:cubicBezTo>
                    <a:pt x="126" y="431456"/>
                    <a:pt x="-218" y="429566"/>
                    <a:pt x="126" y="427676"/>
                  </a:cubicBezTo>
                  <a:lnTo>
                    <a:pt x="37123" y="254292"/>
                  </a:lnTo>
                  <a:cubicBezTo>
                    <a:pt x="37639" y="251370"/>
                    <a:pt x="40220" y="249308"/>
                    <a:pt x="43146" y="249308"/>
                  </a:cubicBezTo>
                  <a:close/>
                  <a:moveTo>
                    <a:pt x="16101" y="0"/>
                  </a:moveTo>
                  <a:lnTo>
                    <a:pt x="178083" y="0"/>
                  </a:lnTo>
                  <a:cubicBezTo>
                    <a:pt x="179805" y="0"/>
                    <a:pt x="181526" y="688"/>
                    <a:pt x="182731" y="2062"/>
                  </a:cubicBezTo>
                  <a:cubicBezTo>
                    <a:pt x="183936" y="3437"/>
                    <a:pt x="184452" y="5156"/>
                    <a:pt x="184280" y="6874"/>
                  </a:cubicBezTo>
                  <a:lnTo>
                    <a:pt x="159492" y="227014"/>
                  </a:lnTo>
                  <a:cubicBezTo>
                    <a:pt x="159148" y="230107"/>
                    <a:pt x="156566" y="232513"/>
                    <a:pt x="153467" y="232513"/>
                  </a:cubicBezTo>
                  <a:lnTo>
                    <a:pt x="40889" y="232513"/>
                  </a:lnTo>
                  <a:cubicBezTo>
                    <a:pt x="37619" y="232513"/>
                    <a:pt x="35037" y="230107"/>
                    <a:pt x="34692" y="227014"/>
                  </a:cubicBezTo>
                  <a:lnTo>
                    <a:pt x="10077" y="6874"/>
                  </a:lnTo>
                  <a:cubicBezTo>
                    <a:pt x="9732" y="5156"/>
                    <a:pt x="10421" y="3265"/>
                    <a:pt x="11626" y="2062"/>
                  </a:cubicBezTo>
                  <a:cubicBezTo>
                    <a:pt x="12659" y="688"/>
                    <a:pt x="14380" y="0"/>
                    <a:pt x="16101" y="0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642417" y="654366"/>
              <a:ext cx="774297" cy="88213"/>
            </a:xfrm>
            <a:custGeom>
              <a:avLst/>
              <a:gdLst>
                <a:gd name="connsiteX0" fmla="*/ 0 w 4160520"/>
                <a:gd name="connsiteY0" fmla="*/ 30497 h 305869"/>
                <a:gd name="connsiteX1" fmla="*/ 1005840 w 4160520"/>
                <a:gd name="connsiteY1" fmla="*/ 137177 h 305869"/>
                <a:gd name="connsiteX2" fmla="*/ 1691640 w 4160520"/>
                <a:gd name="connsiteY2" fmla="*/ 289577 h 305869"/>
                <a:gd name="connsiteX3" fmla="*/ 2514600 w 4160520"/>
                <a:gd name="connsiteY3" fmla="*/ 17 h 305869"/>
                <a:gd name="connsiteX4" fmla="*/ 3048000 w 4160520"/>
                <a:gd name="connsiteY4" fmla="*/ 304817 h 305869"/>
                <a:gd name="connsiteX5" fmla="*/ 3642360 w 4160520"/>
                <a:gd name="connsiteY5" fmla="*/ 106697 h 305869"/>
                <a:gd name="connsiteX6" fmla="*/ 3840480 w 4160520"/>
                <a:gd name="connsiteY6" fmla="*/ 289577 h 305869"/>
                <a:gd name="connsiteX7" fmla="*/ 4053840 w 4160520"/>
                <a:gd name="connsiteY7" fmla="*/ 198137 h 305869"/>
                <a:gd name="connsiteX8" fmla="*/ 4160520 w 4160520"/>
                <a:gd name="connsiteY8" fmla="*/ 182897 h 305869"/>
                <a:gd name="connsiteX0-1" fmla="*/ 0 w 3154680"/>
                <a:gd name="connsiteY0-2" fmla="*/ 137177 h 305869"/>
                <a:gd name="connsiteX1-3" fmla="*/ 685800 w 3154680"/>
                <a:gd name="connsiteY1-4" fmla="*/ 289577 h 305869"/>
                <a:gd name="connsiteX2-5" fmla="*/ 1508760 w 3154680"/>
                <a:gd name="connsiteY2-6" fmla="*/ 17 h 305869"/>
                <a:gd name="connsiteX3-7" fmla="*/ 2042160 w 3154680"/>
                <a:gd name="connsiteY3-8" fmla="*/ 304817 h 305869"/>
                <a:gd name="connsiteX4-9" fmla="*/ 2636520 w 3154680"/>
                <a:gd name="connsiteY4-10" fmla="*/ 106697 h 305869"/>
                <a:gd name="connsiteX5-11" fmla="*/ 2834640 w 3154680"/>
                <a:gd name="connsiteY5-12" fmla="*/ 289577 h 305869"/>
                <a:gd name="connsiteX6-13" fmla="*/ 3048000 w 3154680"/>
                <a:gd name="connsiteY6-14" fmla="*/ 198137 h 305869"/>
                <a:gd name="connsiteX7-15" fmla="*/ 3154680 w 3154680"/>
                <a:gd name="connsiteY7-16" fmla="*/ 182897 h 305869"/>
                <a:gd name="connsiteX0-17" fmla="*/ 0 w 3334271"/>
                <a:gd name="connsiteY0-18" fmla="*/ 137177 h 305869"/>
                <a:gd name="connsiteX1-19" fmla="*/ 865391 w 3334271"/>
                <a:gd name="connsiteY1-20" fmla="*/ 289577 h 305869"/>
                <a:gd name="connsiteX2-21" fmla="*/ 1688351 w 3334271"/>
                <a:gd name="connsiteY2-22" fmla="*/ 17 h 305869"/>
                <a:gd name="connsiteX3-23" fmla="*/ 2221751 w 3334271"/>
                <a:gd name="connsiteY3-24" fmla="*/ 304817 h 305869"/>
                <a:gd name="connsiteX4-25" fmla="*/ 2816111 w 3334271"/>
                <a:gd name="connsiteY4-26" fmla="*/ 106697 h 305869"/>
                <a:gd name="connsiteX5-27" fmla="*/ 3014231 w 3334271"/>
                <a:gd name="connsiteY5-28" fmla="*/ 289577 h 305869"/>
                <a:gd name="connsiteX6-29" fmla="*/ 3227591 w 3334271"/>
                <a:gd name="connsiteY6-30" fmla="*/ 198137 h 305869"/>
                <a:gd name="connsiteX7-31" fmla="*/ 3334271 w 3334271"/>
                <a:gd name="connsiteY7-32" fmla="*/ 182897 h 305869"/>
                <a:gd name="connsiteX0-33" fmla="*/ 0 w 3603657"/>
                <a:gd name="connsiteY0-34" fmla="*/ 217288 h 305870"/>
                <a:gd name="connsiteX1-35" fmla="*/ 1134777 w 3603657"/>
                <a:gd name="connsiteY1-36" fmla="*/ 289578 h 305870"/>
                <a:gd name="connsiteX2-37" fmla="*/ 1957737 w 3603657"/>
                <a:gd name="connsiteY2-38" fmla="*/ 18 h 305870"/>
                <a:gd name="connsiteX3-39" fmla="*/ 2491137 w 3603657"/>
                <a:gd name="connsiteY3-40" fmla="*/ 304818 h 305870"/>
                <a:gd name="connsiteX4-41" fmla="*/ 3085497 w 3603657"/>
                <a:gd name="connsiteY4-42" fmla="*/ 106698 h 305870"/>
                <a:gd name="connsiteX5-43" fmla="*/ 3283617 w 3603657"/>
                <a:gd name="connsiteY5-44" fmla="*/ 289578 h 305870"/>
                <a:gd name="connsiteX6-45" fmla="*/ 3496977 w 3603657"/>
                <a:gd name="connsiteY6-46" fmla="*/ 198138 h 305870"/>
                <a:gd name="connsiteX7-47" fmla="*/ 3603657 w 3603657"/>
                <a:gd name="connsiteY7-48" fmla="*/ 182898 h 305870"/>
                <a:gd name="connsiteX0-49" fmla="*/ 0 w 3603657"/>
                <a:gd name="connsiteY0-50" fmla="*/ 217288 h 305870"/>
                <a:gd name="connsiteX1-51" fmla="*/ 1134777 w 3603657"/>
                <a:gd name="connsiteY1-52" fmla="*/ 289578 h 305870"/>
                <a:gd name="connsiteX2-53" fmla="*/ 1957737 w 3603657"/>
                <a:gd name="connsiteY2-54" fmla="*/ 18 h 305870"/>
                <a:gd name="connsiteX3-55" fmla="*/ 2491137 w 3603657"/>
                <a:gd name="connsiteY3-56" fmla="*/ 304818 h 305870"/>
                <a:gd name="connsiteX4-57" fmla="*/ 3085497 w 3603657"/>
                <a:gd name="connsiteY4-58" fmla="*/ 106698 h 305870"/>
                <a:gd name="connsiteX5-59" fmla="*/ 3283617 w 3603657"/>
                <a:gd name="connsiteY5-60" fmla="*/ 289578 h 305870"/>
                <a:gd name="connsiteX6-61" fmla="*/ 3496977 w 3603657"/>
                <a:gd name="connsiteY6-62" fmla="*/ 198138 h 305870"/>
                <a:gd name="connsiteX7-63" fmla="*/ 3603657 w 3603657"/>
                <a:gd name="connsiteY7-64" fmla="*/ 182898 h 305870"/>
                <a:gd name="connsiteX0-65" fmla="*/ 0 w 3439032"/>
                <a:gd name="connsiteY0-66" fmla="*/ 160067 h 305870"/>
                <a:gd name="connsiteX1-67" fmla="*/ 970152 w 3439032"/>
                <a:gd name="connsiteY1-68" fmla="*/ 289578 h 305870"/>
                <a:gd name="connsiteX2-69" fmla="*/ 1793112 w 3439032"/>
                <a:gd name="connsiteY2-70" fmla="*/ 18 h 305870"/>
                <a:gd name="connsiteX3-71" fmla="*/ 2326512 w 3439032"/>
                <a:gd name="connsiteY3-72" fmla="*/ 304818 h 305870"/>
                <a:gd name="connsiteX4-73" fmla="*/ 2920872 w 3439032"/>
                <a:gd name="connsiteY4-74" fmla="*/ 106698 h 305870"/>
                <a:gd name="connsiteX5-75" fmla="*/ 3118992 w 3439032"/>
                <a:gd name="connsiteY5-76" fmla="*/ 289578 h 305870"/>
                <a:gd name="connsiteX6-77" fmla="*/ 3332352 w 3439032"/>
                <a:gd name="connsiteY6-78" fmla="*/ 198138 h 305870"/>
                <a:gd name="connsiteX7-79" fmla="*/ 3439032 w 3439032"/>
                <a:gd name="connsiteY7-80" fmla="*/ 182898 h 30587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3439032" h="305870">
                  <a:moveTo>
                    <a:pt x="0" y="160067"/>
                  </a:moveTo>
                  <a:cubicBezTo>
                    <a:pt x="521395" y="111693"/>
                    <a:pt x="671300" y="316253"/>
                    <a:pt x="970152" y="289578"/>
                  </a:cubicBezTo>
                  <a:cubicBezTo>
                    <a:pt x="1269004" y="262903"/>
                    <a:pt x="1567052" y="-2522"/>
                    <a:pt x="1793112" y="18"/>
                  </a:cubicBezTo>
                  <a:cubicBezTo>
                    <a:pt x="2019172" y="2558"/>
                    <a:pt x="2138552" y="287038"/>
                    <a:pt x="2326512" y="304818"/>
                  </a:cubicBezTo>
                  <a:cubicBezTo>
                    <a:pt x="2514472" y="322598"/>
                    <a:pt x="2788792" y="109238"/>
                    <a:pt x="2920872" y="106698"/>
                  </a:cubicBezTo>
                  <a:cubicBezTo>
                    <a:pt x="3052952" y="104158"/>
                    <a:pt x="3050412" y="274338"/>
                    <a:pt x="3118992" y="289578"/>
                  </a:cubicBezTo>
                  <a:cubicBezTo>
                    <a:pt x="3187572" y="304818"/>
                    <a:pt x="3279012" y="215918"/>
                    <a:pt x="3332352" y="198138"/>
                  </a:cubicBezTo>
                  <a:cubicBezTo>
                    <a:pt x="3385692" y="180358"/>
                    <a:pt x="3412362" y="181628"/>
                    <a:pt x="3439032" y="182898"/>
                  </a:cubicBezTo>
                </a:path>
              </a:pathLst>
            </a:custGeom>
            <a:noFill/>
            <a:ln>
              <a:solidFill>
                <a:srgbClr val="9FCC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040130" y="1508760"/>
          <a:ext cx="5857240" cy="4848225"/>
        </p:xfrm>
        <a:graphic>
          <a:graphicData uri="http://schemas.openxmlformats.org/drawingml/2006/table">
            <a:tbl>
              <a:tblPr firstRow="1" bandRow="1">
                <a:tableStyleId>{D77554A4-1B62-4B75-AA43-DEADB94CD52B}</a:tableStyleId>
              </a:tblPr>
              <a:tblGrid>
                <a:gridCol w="1854835"/>
                <a:gridCol w="1129030"/>
                <a:gridCol w="1490345"/>
                <a:gridCol w="1383030"/>
              </a:tblGrid>
              <a:tr h="263525">
                <a:tc>
                  <a:txBody>
                    <a:bodyPr/>
                    <a:p>
                      <a:pPr algn="ctr" fontAlgn="b"/>
                      <a:r>
                        <a:rPr lang="zh-CN" altLang="en-US" sz="1600"/>
                        <a:t>设备名称</a:t>
                      </a:r>
                      <a:endParaRPr lang="zh-CN" altLang="en-US" sz="1600"/>
                    </a:p>
                  </a:txBody>
                  <a:tcPr marL="9842" marR="9842" marT="9842" marB="0" anchor="b" anchorCtr="0"/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600"/>
                        <a:t>设备总数</a:t>
                      </a:r>
                      <a:endParaRPr lang="zh-CN" altLang="en-US" sz="1600"/>
                    </a:p>
                  </a:txBody>
                  <a:tcPr marL="9842" marR="9842" marT="9842" marB="0" anchor="b" anchorCtr="0"/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600"/>
                        <a:t>注册设备数量</a:t>
                      </a:r>
                      <a:endParaRPr lang="zh-CN" altLang="en-US" sz="1600"/>
                    </a:p>
                  </a:txBody>
                  <a:tcPr marL="9842" marR="9842" marT="9842" marB="0" anchor="b" anchorCtr="0"/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600"/>
                        <a:t>上送流量</a:t>
                      </a:r>
                      <a:endParaRPr lang="zh-CN" altLang="en-US" sz="1600"/>
                    </a:p>
                  </a:txBody>
                  <a:tcPr marL="9842" marR="9842" marT="9842" marB="0" anchor="b" anchorCtr="0"/>
                </a:tc>
              </a:tr>
              <a:tr h="222885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万灵视力筛查仪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12389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22885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巨目验光仪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427355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拓普康</a:t>
                      </a:r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KR-800</a:t>
                      </a:r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验光仪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436245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拓普康</a:t>
                      </a:r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RM-800/RM-8800</a:t>
                      </a:r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验光仪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427990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拓普康</a:t>
                      </a:r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RM-880</a:t>
                      </a:r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验光仪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649605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拓普康</a:t>
                      </a:r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RM8800/RM8900-</a:t>
                      </a:r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白色采集器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3922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637540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法里奥</a:t>
                      </a:r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FR-8900/FKR-8900</a:t>
                      </a:r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验光仪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2871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22885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法里奥</a:t>
                      </a:r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R710</a:t>
                      </a:r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验光仪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22885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爱唯视视力表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22885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目享科技视力表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22885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索维验光仪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22885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美沃</a:t>
                      </a:r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V100</a:t>
                      </a:r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验光仪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22885">
                <a:tc>
                  <a:txBody>
                    <a:bodyPr/>
                    <a:p>
                      <a:pPr algn="ctr" fontAlgn="b"/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其他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22885"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zh-CN" altLang="en-US" sz="1400">
                          <a:solidFill>
                            <a:schemeClr val="tx1"/>
                          </a:solidFill>
                        </a:rPr>
                        <a:t>总计</a:t>
                      </a:r>
                      <a:endParaRPr lang="zh-CN" altLang="en-US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150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</a:rPr>
                        <a:t>19182</a:t>
                      </a:r>
                      <a:endParaRPr lang="en-US" altLang="zh-CN" sz="1400">
                        <a:solidFill>
                          <a:schemeClr val="tx1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578735" y="1150620"/>
            <a:ext cx="29216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检测机构备档设备详情</a:t>
            </a:r>
            <a:endParaRPr lang="zh-CN" altLang="en-US"/>
          </a:p>
        </p:txBody>
      </p:sp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6968490" y="1508760"/>
          <a:ext cx="5062220" cy="2240280"/>
        </p:xfrm>
        <a:graphic>
          <a:graphicData uri="http://schemas.openxmlformats.org/drawingml/2006/table">
            <a:tbl>
              <a:tblPr firstRow="1" bandRow="1">
                <a:tableStyleId>{B4ADCCAB-0CB5-4FEF-97E3-931499B6C8BC}</a:tableStyleId>
              </a:tblPr>
              <a:tblGrid>
                <a:gridCol w="1498600"/>
                <a:gridCol w="982345"/>
                <a:gridCol w="1203325"/>
                <a:gridCol w="1377950"/>
              </a:tblGrid>
              <a:tr h="320040">
                <a:tc>
                  <a:txBody>
                    <a:bodyPr/>
                    <a:p>
                      <a:pPr algn="ctr" fontAlgn="b"/>
                      <a:r>
                        <a:rPr lang="zh-CN" altLang="en-US" sz="1400"/>
                        <a:t>设备名称</a:t>
                      </a:r>
                      <a:endParaRPr lang="zh-CN" altLang="en-US" sz="14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400"/>
                        <a:t>设备数量</a:t>
                      </a:r>
                      <a:endParaRPr lang="zh-CN" altLang="en-US" sz="14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400"/>
                        <a:t>注册设备数量</a:t>
                      </a:r>
                      <a:endParaRPr lang="zh-CN" altLang="en-US" sz="14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400"/>
                        <a:t>上送流量数量</a:t>
                      </a:r>
                      <a:endParaRPr lang="zh-CN" altLang="en-US" sz="1400"/>
                    </a:p>
                  </a:txBody>
                  <a:tcPr marL="9842" marR="9842" marT="9842" marB="0" anchor="ctr" anchorCtr="0"/>
                </a:tc>
              </a:tr>
              <a:tr h="320040">
                <a:tc>
                  <a:txBody>
                    <a:bodyPr/>
                    <a:p>
                      <a:pPr algn="ctr" fontAlgn="b"/>
                      <a:r>
                        <a:rPr lang="zh-CN" altLang="en-US" sz="1200"/>
                        <a:t>佳视盈</a:t>
                      </a:r>
                      <a:r>
                        <a:rPr lang="en-US" altLang="zh-CN" sz="1200"/>
                        <a:t>VS540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970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</a:tr>
              <a:tr h="320040">
                <a:tc>
                  <a:txBody>
                    <a:bodyPr/>
                    <a:p>
                      <a:pPr algn="ctr" fontAlgn="b"/>
                      <a:r>
                        <a:rPr lang="zh-CN" altLang="en-US" sz="1200"/>
                        <a:t>新缘</a:t>
                      </a:r>
                      <a:r>
                        <a:rPr lang="en-US" altLang="zh-CN" sz="1200"/>
                        <a:t>FA-100K</a:t>
                      </a:r>
                      <a:r>
                        <a:rPr lang="zh-CN" altLang="en-US" sz="1200"/>
                        <a:t>验光仪</a:t>
                      </a:r>
                      <a:endParaRPr lang="zh-CN" altLang="en-US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</a:tr>
              <a:tr h="320040">
                <a:tc>
                  <a:txBody>
                    <a:bodyPr/>
                    <a:p>
                      <a:pPr algn="ctr" fontAlgn="b"/>
                      <a:r>
                        <a:rPr lang="zh-CN" altLang="en-US" sz="1200"/>
                        <a:t>爱唯视视力表</a:t>
                      </a:r>
                      <a:endParaRPr lang="zh-CN" altLang="en-US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2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</a:tr>
              <a:tr h="320040">
                <a:tc>
                  <a:txBody>
                    <a:bodyPr/>
                    <a:p>
                      <a:pPr algn="ctr" fontAlgn="b"/>
                      <a:r>
                        <a:rPr lang="zh-CN" altLang="en-US" sz="1200"/>
                        <a:t>美沃</a:t>
                      </a:r>
                      <a:r>
                        <a:rPr lang="en-US" altLang="zh-CN" sz="1200"/>
                        <a:t>V100</a:t>
                      </a:r>
                      <a:r>
                        <a:rPr lang="zh-CN" altLang="en-US" sz="1200"/>
                        <a:t>验光仪</a:t>
                      </a:r>
                      <a:endParaRPr lang="zh-CN" altLang="en-US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12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3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3023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</a:tr>
              <a:tr h="320040">
                <a:tc>
                  <a:txBody>
                    <a:bodyPr/>
                    <a:p>
                      <a:pPr algn="ctr" fontAlgn="b"/>
                      <a:r>
                        <a:rPr lang="zh-CN" altLang="en-US" sz="1200"/>
                        <a:t>其他</a:t>
                      </a:r>
                      <a:endParaRPr lang="zh-CN" altLang="en-US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1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/>
                        <a:t>0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</a:tr>
              <a:tr h="320040"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zh-CN" altLang="en-US" sz="1200"/>
                        <a:t>总计</a:t>
                      </a:r>
                      <a:endParaRPr lang="zh-CN" altLang="en-US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200"/>
                        <a:t>19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200"/>
                        <a:t>5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200"/>
                        <a:t>3993</a:t>
                      </a:r>
                      <a:endParaRPr lang="en-US" altLang="zh-CN" sz="1200"/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8228965" y="3845560"/>
            <a:ext cx="2892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学校备档设备情况</a:t>
            </a:r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-1607497" y="-6383"/>
            <a:ext cx="13799497" cy="9025220"/>
            <a:chOff x="-1607497" y="-6383"/>
            <a:chExt cx="13799497" cy="9025220"/>
          </a:xfrm>
        </p:grpSpPr>
        <p:sp>
          <p:nvSpPr>
            <p:cNvPr id="35" name="任意多边形: 形状 34"/>
            <p:cNvSpPr/>
            <p:nvPr/>
          </p:nvSpPr>
          <p:spPr>
            <a:xfrm>
              <a:off x="0" y="0"/>
              <a:ext cx="3278286" cy="2468197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10266344" y="4957686"/>
              <a:ext cx="1925655" cy="1900314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0" y="4133850"/>
              <a:ext cx="4177704" cy="2724150"/>
            </a:xfrm>
            <a:custGeom>
              <a:avLst/>
              <a:gdLst>
                <a:gd name="connsiteX0" fmla="*/ 1785534 w 8304670"/>
                <a:gd name="connsiteY0" fmla="*/ 7 h 5415216"/>
                <a:gd name="connsiteX1" fmla="*/ 2400301 w 8304670"/>
                <a:gd name="connsiteY1" fmla="*/ 119316 h 5415216"/>
                <a:gd name="connsiteX2" fmla="*/ 4667251 w 8304670"/>
                <a:gd name="connsiteY2" fmla="*/ 3510216 h 5415216"/>
                <a:gd name="connsiteX3" fmla="*/ 7067551 w 8304670"/>
                <a:gd name="connsiteY3" fmla="*/ 3948366 h 5415216"/>
                <a:gd name="connsiteX4" fmla="*/ 8208170 w 8304670"/>
                <a:gd name="connsiteY4" fmla="*/ 5252101 h 5415216"/>
                <a:gd name="connsiteX5" fmla="*/ 8304670 w 8304670"/>
                <a:gd name="connsiteY5" fmla="*/ 5415216 h 5415216"/>
                <a:gd name="connsiteX6" fmla="*/ 0 w 8304670"/>
                <a:gd name="connsiteY6" fmla="*/ 5415216 h 5415216"/>
                <a:gd name="connsiteX7" fmla="*/ 0 w 8304670"/>
                <a:gd name="connsiteY7" fmla="*/ 424435 h 5415216"/>
                <a:gd name="connsiteX8" fmla="*/ 203539 w 8304670"/>
                <a:gd name="connsiteY8" fmla="*/ 350494 h 5415216"/>
                <a:gd name="connsiteX9" fmla="*/ 1785534 w 8304670"/>
                <a:gd name="connsiteY9" fmla="*/ 7 h 541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4669" h="5415216">
                  <a:moveTo>
                    <a:pt x="1785534" y="7"/>
                  </a:moveTo>
                  <a:cubicBezTo>
                    <a:pt x="2012306" y="-602"/>
                    <a:pt x="2221708" y="34187"/>
                    <a:pt x="2400301" y="119316"/>
                  </a:cubicBezTo>
                  <a:cubicBezTo>
                    <a:pt x="3352801" y="573341"/>
                    <a:pt x="3889376" y="2872041"/>
                    <a:pt x="4667251" y="3510216"/>
                  </a:cubicBezTo>
                  <a:cubicBezTo>
                    <a:pt x="5445126" y="4148391"/>
                    <a:pt x="6454776" y="3437191"/>
                    <a:pt x="7067551" y="3948366"/>
                  </a:cubicBezTo>
                  <a:cubicBezTo>
                    <a:pt x="7373939" y="4203954"/>
                    <a:pt x="7874795" y="4726241"/>
                    <a:pt x="8208170" y="5252101"/>
                  </a:cubicBezTo>
                  <a:lnTo>
                    <a:pt x="8304670" y="5415216"/>
                  </a:lnTo>
                  <a:lnTo>
                    <a:pt x="0" y="5415216"/>
                  </a:lnTo>
                  <a:lnTo>
                    <a:pt x="0" y="424435"/>
                  </a:lnTo>
                  <a:lnTo>
                    <a:pt x="203539" y="350494"/>
                  </a:lnTo>
                  <a:cubicBezTo>
                    <a:pt x="721308" y="168820"/>
                    <a:pt x="1294195" y="1327"/>
                    <a:pt x="1785534" y="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9098834" y="-6383"/>
              <a:ext cx="3093166" cy="1524346"/>
            </a:xfrm>
            <a:custGeom>
              <a:avLst/>
              <a:gdLst>
                <a:gd name="connsiteX0" fmla="*/ 5591 w 3093166"/>
                <a:gd name="connsiteY0" fmla="*/ 0 h 1524346"/>
                <a:gd name="connsiteX1" fmla="*/ 3093166 w 3093166"/>
                <a:gd name="connsiteY1" fmla="*/ 0 h 1524346"/>
                <a:gd name="connsiteX2" fmla="*/ 3093166 w 3093166"/>
                <a:gd name="connsiteY2" fmla="*/ 1489414 h 1524346"/>
                <a:gd name="connsiteX3" fmla="*/ 2981795 w 3093166"/>
                <a:gd name="connsiteY3" fmla="*/ 1502521 h 1524346"/>
                <a:gd name="connsiteX4" fmla="*/ 2198431 w 3093166"/>
                <a:gd name="connsiteY4" fmla="*/ 1504335 h 1524346"/>
                <a:gd name="connsiteX5" fmla="*/ 1372521 w 3093166"/>
                <a:gd name="connsiteY5" fmla="*/ 707923 h 1524346"/>
                <a:gd name="connsiteX6" fmla="*/ 74663 w 3093166"/>
                <a:gd name="connsiteY6" fmla="*/ 383458 h 1524346"/>
                <a:gd name="connsiteX7" fmla="*/ 0 w 3093166"/>
                <a:gd name="connsiteY7" fmla="*/ 123057 h 152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3166" h="1524346">
                  <a:moveTo>
                    <a:pt x="5591" y="0"/>
                  </a:moveTo>
                  <a:lnTo>
                    <a:pt x="3093166" y="0"/>
                  </a:lnTo>
                  <a:lnTo>
                    <a:pt x="3093166" y="1489414"/>
                  </a:lnTo>
                  <a:lnTo>
                    <a:pt x="2981795" y="1502521"/>
                  </a:lnTo>
                  <a:cubicBezTo>
                    <a:pt x="2671071" y="1530606"/>
                    <a:pt x="2379099" y="1531988"/>
                    <a:pt x="2198431" y="1504335"/>
                  </a:cubicBezTo>
                  <a:cubicBezTo>
                    <a:pt x="1716650" y="1430593"/>
                    <a:pt x="1726482" y="894736"/>
                    <a:pt x="1372521" y="707923"/>
                  </a:cubicBezTo>
                  <a:cubicBezTo>
                    <a:pt x="1018560" y="521110"/>
                    <a:pt x="276224" y="634181"/>
                    <a:pt x="74663" y="383458"/>
                  </a:cubicBezTo>
                  <a:cubicBezTo>
                    <a:pt x="24273" y="320777"/>
                    <a:pt x="3072" y="228907"/>
                    <a:pt x="0" y="12305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-1607497" y="3293344"/>
              <a:ext cx="5429250" cy="5725493"/>
            </a:xfrm>
            <a:custGeom>
              <a:avLst/>
              <a:gdLst>
                <a:gd name="connsiteX0" fmla="*/ 0 w 5429250"/>
                <a:gd name="connsiteY0" fmla="*/ 10493 h 5725493"/>
                <a:gd name="connsiteX1" fmla="*/ 1943100 w 5429250"/>
                <a:gd name="connsiteY1" fmla="*/ 429593 h 5725493"/>
                <a:gd name="connsiteX2" fmla="*/ 2381250 w 5429250"/>
                <a:gd name="connsiteY2" fmla="*/ 2810843 h 5725493"/>
                <a:gd name="connsiteX3" fmla="*/ 4781550 w 5429250"/>
                <a:gd name="connsiteY3" fmla="*/ 3287093 h 5725493"/>
                <a:gd name="connsiteX4" fmla="*/ 5429250 w 5429250"/>
                <a:gd name="connsiteY4" fmla="*/ 5725493 h 572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50" h="5725493">
                  <a:moveTo>
                    <a:pt x="0" y="10493"/>
                  </a:moveTo>
                  <a:cubicBezTo>
                    <a:pt x="773112" y="-13320"/>
                    <a:pt x="1546225" y="-37132"/>
                    <a:pt x="1943100" y="429593"/>
                  </a:cubicBezTo>
                  <a:cubicBezTo>
                    <a:pt x="2339975" y="896318"/>
                    <a:pt x="1908175" y="2334593"/>
                    <a:pt x="2381250" y="2810843"/>
                  </a:cubicBezTo>
                  <a:cubicBezTo>
                    <a:pt x="2854325" y="3287093"/>
                    <a:pt x="4273550" y="2801318"/>
                    <a:pt x="4781550" y="3287093"/>
                  </a:cubicBezTo>
                  <a:cubicBezTo>
                    <a:pt x="5289550" y="3772868"/>
                    <a:pt x="5359400" y="4749180"/>
                    <a:pt x="5429250" y="5725493"/>
                  </a:cubicBezTo>
                </a:path>
              </a:pathLst>
            </a:custGeom>
            <a:noFill/>
            <a:ln w="38100">
              <a:solidFill>
                <a:srgbClr val="DEEBF7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Google Shape;12;p2"/>
            <p:cNvSpPr/>
            <p:nvPr/>
          </p:nvSpPr>
          <p:spPr>
            <a:xfrm rot="20120550">
              <a:off x="10144482" y="632023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6" name="标题 1"/>
          <p:cNvSpPr txBox="1"/>
          <p:nvPr/>
        </p:nvSpPr>
        <p:spPr>
          <a:xfrm>
            <a:off x="1336266" y="232116"/>
            <a:ext cx="3391824" cy="850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200" spc="600">
                <a:solidFill>
                  <a:srgbClr val="355BA5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  <a:cs typeface="+mj-cs"/>
              </a:defRPr>
            </a:lvl1pPr>
          </a:lstStyle>
          <a:p>
            <a:r>
              <a:rPr lang="zh-CN" altLang="en-US" dirty="0">
                <a:latin typeface="思源宋体 CN Heavy" pitchFamily="18" charset="-122"/>
                <a:ea typeface="思源宋体 CN Heavy" pitchFamily="18" charset="-122"/>
              </a:rPr>
              <a:t>成果展示</a:t>
            </a:r>
            <a:endParaRPr lang="zh-CN" altLang="en-US" dirty="0">
              <a:latin typeface="思源宋体 CN Heavy" pitchFamily="18" charset="-122"/>
              <a:ea typeface="思源宋体 CN Heavy" pitchFamily="18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308947" y="407368"/>
            <a:ext cx="1107767" cy="335211"/>
            <a:chOff x="308947" y="407368"/>
            <a:chExt cx="1107767" cy="335211"/>
          </a:xfrm>
        </p:grpSpPr>
        <p:sp>
          <p:nvSpPr>
            <p:cNvPr id="48" name="Google Shape;12;p2"/>
            <p:cNvSpPr/>
            <p:nvPr/>
          </p:nvSpPr>
          <p:spPr>
            <a:xfrm rot="20120550">
              <a:off x="576202" y="594750"/>
              <a:ext cx="213745" cy="108174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9" name="calligraphy-pen-tip-outline_28577"/>
            <p:cNvSpPr/>
            <p:nvPr/>
          </p:nvSpPr>
          <p:spPr>
            <a:xfrm rot="18759965">
              <a:off x="456711" y="259604"/>
              <a:ext cx="138990" cy="434517"/>
            </a:xfrm>
            <a:custGeom>
              <a:avLst/>
              <a:gdLst>
                <a:gd name="connsiteX0" fmla="*/ 43146 w 194186"/>
                <a:gd name="connsiteY0" fmla="*/ 249308 h 607074"/>
                <a:gd name="connsiteX1" fmla="*/ 97178 w 194186"/>
                <a:gd name="connsiteY1" fmla="*/ 249308 h 607074"/>
                <a:gd name="connsiteX2" fmla="*/ 151038 w 194186"/>
                <a:gd name="connsiteY2" fmla="*/ 249308 h 607074"/>
                <a:gd name="connsiteX3" fmla="*/ 157061 w 194186"/>
                <a:gd name="connsiteY3" fmla="*/ 254120 h 607074"/>
                <a:gd name="connsiteX4" fmla="*/ 194057 w 194186"/>
                <a:gd name="connsiteY4" fmla="*/ 418912 h 607074"/>
                <a:gd name="connsiteX5" fmla="*/ 193025 w 194186"/>
                <a:gd name="connsiteY5" fmla="*/ 423895 h 607074"/>
                <a:gd name="connsiteX6" fmla="*/ 121785 w 194186"/>
                <a:gd name="connsiteY6" fmla="*/ 600888 h 607074"/>
                <a:gd name="connsiteX7" fmla="*/ 115590 w 194186"/>
                <a:gd name="connsiteY7" fmla="*/ 607074 h 607074"/>
                <a:gd name="connsiteX8" fmla="*/ 109395 w 194186"/>
                <a:gd name="connsiteY8" fmla="*/ 600888 h 607074"/>
                <a:gd name="connsiteX9" fmla="*/ 109395 w 194186"/>
                <a:gd name="connsiteY9" fmla="*/ 442797 h 607074"/>
                <a:gd name="connsiteX10" fmla="*/ 109567 w 194186"/>
                <a:gd name="connsiteY10" fmla="*/ 442110 h 607074"/>
                <a:gd name="connsiteX11" fmla="*/ 109911 w 194186"/>
                <a:gd name="connsiteY11" fmla="*/ 440392 h 607074"/>
                <a:gd name="connsiteX12" fmla="*/ 110084 w 194186"/>
                <a:gd name="connsiteY12" fmla="*/ 440220 h 607074"/>
                <a:gd name="connsiteX13" fmla="*/ 112665 w 194186"/>
                <a:gd name="connsiteY13" fmla="*/ 437127 h 607074"/>
                <a:gd name="connsiteX14" fmla="*/ 130389 w 194186"/>
                <a:gd name="connsiteY14" fmla="*/ 407914 h 607074"/>
                <a:gd name="connsiteX15" fmla="*/ 112665 w 194186"/>
                <a:gd name="connsiteY15" fmla="*/ 378702 h 607074"/>
                <a:gd name="connsiteX16" fmla="*/ 81519 w 194186"/>
                <a:gd name="connsiteY16" fmla="*/ 378702 h 607074"/>
                <a:gd name="connsiteX17" fmla="*/ 63795 w 194186"/>
                <a:gd name="connsiteY17" fmla="*/ 407914 h 607074"/>
                <a:gd name="connsiteX18" fmla="*/ 81519 w 194186"/>
                <a:gd name="connsiteY18" fmla="*/ 437127 h 607074"/>
                <a:gd name="connsiteX19" fmla="*/ 82551 w 194186"/>
                <a:gd name="connsiteY19" fmla="*/ 437986 h 607074"/>
                <a:gd name="connsiteX20" fmla="*/ 83067 w 194186"/>
                <a:gd name="connsiteY20" fmla="*/ 438502 h 607074"/>
                <a:gd name="connsiteX21" fmla="*/ 83928 w 194186"/>
                <a:gd name="connsiteY21" fmla="*/ 439533 h 607074"/>
                <a:gd name="connsiteX22" fmla="*/ 84444 w 194186"/>
                <a:gd name="connsiteY22" fmla="*/ 440564 h 607074"/>
                <a:gd name="connsiteX23" fmla="*/ 84616 w 194186"/>
                <a:gd name="connsiteY23" fmla="*/ 441766 h 607074"/>
                <a:gd name="connsiteX24" fmla="*/ 84788 w 194186"/>
                <a:gd name="connsiteY24" fmla="*/ 442626 h 607074"/>
                <a:gd name="connsiteX25" fmla="*/ 84788 w 194186"/>
                <a:gd name="connsiteY25" fmla="*/ 600888 h 607074"/>
                <a:gd name="connsiteX26" fmla="*/ 78593 w 194186"/>
                <a:gd name="connsiteY26" fmla="*/ 607074 h 607074"/>
                <a:gd name="connsiteX27" fmla="*/ 72399 w 194186"/>
                <a:gd name="connsiteY27" fmla="*/ 600888 h 607074"/>
                <a:gd name="connsiteX28" fmla="*/ 1330 w 194186"/>
                <a:gd name="connsiteY28" fmla="*/ 433003 h 607074"/>
                <a:gd name="connsiteX29" fmla="*/ 126 w 194186"/>
                <a:gd name="connsiteY29" fmla="*/ 427676 h 607074"/>
                <a:gd name="connsiteX30" fmla="*/ 37123 w 194186"/>
                <a:gd name="connsiteY30" fmla="*/ 254292 h 607074"/>
                <a:gd name="connsiteX31" fmla="*/ 43146 w 194186"/>
                <a:gd name="connsiteY31" fmla="*/ 249308 h 607074"/>
                <a:gd name="connsiteX32" fmla="*/ 16101 w 194186"/>
                <a:gd name="connsiteY32" fmla="*/ 0 h 607074"/>
                <a:gd name="connsiteX33" fmla="*/ 178083 w 194186"/>
                <a:gd name="connsiteY33" fmla="*/ 0 h 607074"/>
                <a:gd name="connsiteX34" fmla="*/ 182731 w 194186"/>
                <a:gd name="connsiteY34" fmla="*/ 2062 h 607074"/>
                <a:gd name="connsiteX35" fmla="*/ 184280 w 194186"/>
                <a:gd name="connsiteY35" fmla="*/ 6874 h 607074"/>
                <a:gd name="connsiteX36" fmla="*/ 159492 w 194186"/>
                <a:gd name="connsiteY36" fmla="*/ 227014 h 607074"/>
                <a:gd name="connsiteX37" fmla="*/ 153467 w 194186"/>
                <a:gd name="connsiteY37" fmla="*/ 232513 h 607074"/>
                <a:gd name="connsiteX38" fmla="*/ 40889 w 194186"/>
                <a:gd name="connsiteY38" fmla="*/ 232513 h 607074"/>
                <a:gd name="connsiteX39" fmla="*/ 34692 w 194186"/>
                <a:gd name="connsiteY39" fmla="*/ 227014 h 607074"/>
                <a:gd name="connsiteX40" fmla="*/ 10077 w 194186"/>
                <a:gd name="connsiteY40" fmla="*/ 6874 h 607074"/>
                <a:gd name="connsiteX41" fmla="*/ 11626 w 194186"/>
                <a:gd name="connsiteY41" fmla="*/ 2062 h 607074"/>
                <a:gd name="connsiteX42" fmla="*/ 16101 w 194186"/>
                <a:gd name="connsiteY42" fmla="*/ 0 h 60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4186" h="607074">
                  <a:moveTo>
                    <a:pt x="43146" y="249308"/>
                  </a:moveTo>
                  <a:lnTo>
                    <a:pt x="97178" y="249308"/>
                  </a:lnTo>
                  <a:lnTo>
                    <a:pt x="151038" y="249308"/>
                  </a:lnTo>
                  <a:cubicBezTo>
                    <a:pt x="153963" y="249308"/>
                    <a:pt x="156544" y="251370"/>
                    <a:pt x="157061" y="254120"/>
                  </a:cubicBezTo>
                  <a:lnTo>
                    <a:pt x="194057" y="418912"/>
                  </a:lnTo>
                  <a:cubicBezTo>
                    <a:pt x="194401" y="420630"/>
                    <a:pt x="194057" y="422349"/>
                    <a:pt x="193025" y="423895"/>
                  </a:cubicBezTo>
                  <a:cubicBezTo>
                    <a:pt x="192336" y="424926"/>
                    <a:pt x="121785" y="523905"/>
                    <a:pt x="121785" y="600888"/>
                  </a:cubicBezTo>
                  <a:cubicBezTo>
                    <a:pt x="121785" y="604325"/>
                    <a:pt x="119032" y="607074"/>
                    <a:pt x="115590" y="607074"/>
                  </a:cubicBezTo>
                  <a:cubicBezTo>
                    <a:pt x="112148" y="607074"/>
                    <a:pt x="109395" y="604325"/>
                    <a:pt x="109395" y="600888"/>
                  </a:cubicBezTo>
                  <a:lnTo>
                    <a:pt x="109395" y="442797"/>
                  </a:lnTo>
                  <a:cubicBezTo>
                    <a:pt x="109395" y="442626"/>
                    <a:pt x="109567" y="442454"/>
                    <a:pt x="109567" y="442110"/>
                  </a:cubicBezTo>
                  <a:cubicBezTo>
                    <a:pt x="109567" y="441595"/>
                    <a:pt x="109739" y="440907"/>
                    <a:pt x="109911" y="440392"/>
                  </a:cubicBezTo>
                  <a:cubicBezTo>
                    <a:pt x="109911" y="440392"/>
                    <a:pt x="109911" y="440392"/>
                    <a:pt x="110084" y="440220"/>
                  </a:cubicBezTo>
                  <a:cubicBezTo>
                    <a:pt x="110600" y="439017"/>
                    <a:pt x="111460" y="437814"/>
                    <a:pt x="112665" y="437127"/>
                  </a:cubicBezTo>
                  <a:cubicBezTo>
                    <a:pt x="123678" y="431284"/>
                    <a:pt x="130389" y="420115"/>
                    <a:pt x="130389" y="407914"/>
                  </a:cubicBezTo>
                  <a:cubicBezTo>
                    <a:pt x="130389" y="395714"/>
                    <a:pt x="123678" y="384544"/>
                    <a:pt x="112665" y="378702"/>
                  </a:cubicBezTo>
                  <a:cubicBezTo>
                    <a:pt x="102684" y="373375"/>
                    <a:pt x="91671" y="373375"/>
                    <a:pt x="81519" y="378702"/>
                  </a:cubicBezTo>
                  <a:cubicBezTo>
                    <a:pt x="70678" y="384544"/>
                    <a:pt x="63795" y="395714"/>
                    <a:pt x="63795" y="407914"/>
                  </a:cubicBezTo>
                  <a:cubicBezTo>
                    <a:pt x="63795" y="420115"/>
                    <a:pt x="70678" y="431284"/>
                    <a:pt x="81519" y="437127"/>
                  </a:cubicBezTo>
                  <a:cubicBezTo>
                    <a:pt x="81863" y="437299"/>
                    <a:pt x="82207" y="437642"/>
                    <a:pt x="82551" y="437986"/>
                  </a:cubicBezTo>
                  <a:cubicBezTo>
                    <a:pt x="82723" y="438158"/>
                    <a:pt x="82895" y="438330"/>
                    <a:pt x="83067" y="438502"/>
                  </a:cubicBezTo>
                  <a:cubicBezTo>
                    <a:pt x="83412" y="438845"/>
                    <a:pt x="83584" y="439189"/>
                    <a:pt x="83928" y="439533"/>
                  </a:cubicBezTo>
                  <a:cubicBezTo>
                    <a:pt x="84100" y="439876"/>
                    <a:pt x="84272" y="440220"/>
                    <a:pt x="84444" y="440564"/>
                  </a:cubicBezTo>
                  <a:cubicBezTo>
                    <a:pt x="84444" y="440907"/>
                    <a:pt x="84616" y="441251"/>
                    <a:pt x="84616" y="441766"/>
                  </a:cubicBezTo>
                  <a:cubicBezTo>
                    <a:pt x="84616" y="441938"/>
                    <a:pt x="84788" y="442282"/>
                    <a:pt x="84788" y="442626"/>
                  </a:cubicBezTo>
                  <a:lnTo>
                    <a:pt x="84788" y="600888"/>
                  </a:lnTo>
                  <a:cubicBezTo>
                    <a:pt x="84788" y="604325"/>
                    <a:pt x="82035" y="607074"/>
                    <a:pt x="78593" y="607074"/>
                  </a:cubicBezTo>
                  <a:cubicBezTo>
                    <a:pt x="75152" y="607074"/>
                    <a:pt x="72399" y="604325"/>
                    <a:pt x="72399" y="600888"/>
                  </a:cubicBezTo>
                  <a:cubicBezTo>
                    <a:pt x="72399" y="519781"/>
                    <a:pt x="2191" y="433862"/>
                    <a:pt x="1330" y="433003"/>
                  </a:cubicBezTo>
                  <a:cubicBezTo>
                    <a:pt x="126" y="431456"/>
                    <a:pt x="-218" y="429566"/>
                    <a:pt x="126" y="427676"/>
                  </a:cubicBezTo>
                  <a:lnTo>
                    <a:pt x="37123" y="254292"/>
                  </a:lnTo>
                  <a:cubicBezTo>
                    <a:pt x="37639" y="251370"/>
                    <a:pt x="40220" y="249308"/>
                    <a:pt x="43146" y="249308"/>
                  </a:cubicBezTo>
                  <a:close/>
                  <a:moveTo>
                    <a:pt x="16101" y="0"/>
                  </a:moveTo>
                  <a:lnTo>
                    <a:pt x="178083" y="0"/>
                  </a:lnTo>
                  <a:cubicBezTo>
                    <a:pt x="179805" y="0"/>
                    <a:pt x="181526" y="688"/>
                    <a:pt x="182731" y="2062"/>
                  </a:cubicBezTo>
                  <a:cubicBezTo>
                    <a:pt x="183936" y="3437"/>
                    <a:pt x="184452" y="5156"/>
                    <a:pt x="184280" y="6874"/>
                  </a:cubicBezTo>
                  <a:lnTo>
                    <a:pt x="159492" y="227014"/>
                  </a:lnTo>
                  <a:cubicBezTo>
                    <a:pt x="159148" y="230107"/>
                    <a:pt x="156566" y="232513"/>
                    <a:pt x="153467" y="232513"/>
                  </a:cubicBezTo>
                  <a:lnTo>
                    <a:pt x="40889" y="232513"/>
                  </a:lnTo>
                  <a:cubicBezTo>
                    <a:pt x="37619" y="232513"/>
                    <a:pt x="35037" y="230107"/>
                    <a:pt x="34692" y="227014"/>
                  </a:cubicBezTo>
                  <a:lnTo>
                    <a:pt x="10077" y="6874"/>
                  </a:lnTo>
                  <a:cubicBezTo>
                    <a:pt x="9732" y="5156"/>
                    <a:pt x="10421" y="3265"/>
                    <a:pt x="11626" y="2062"/>
                  </a:cubicBezTo>
                  <a:cubicBezTo>
                    <a:pt x="12659" y="688"/>
                    <a:pt x="14380" y="0"/>
                    <a:pt x="16101" y="0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642417" y="654366"/>
              <a:ext cx="774297" cy="88213"/>
            </a:xfrm>
            <a:custGeom>
              <a:avLst/>
              <a:gdLst>
                <a:gd name="connsiteX0" fmla="*/ 0 w 4160520"/>
                <a:gd name="connsiteY0" fmla="*/ 30497 h 305869"/>
                <a:gd name="connsiteX1" fmla="*/ 1005840 w 4160520"/>
                <a:gd name="connsiteY1" fmla="*/ 137177 h 305869"/>
                <a:gd name="connsiteX2" fmla="*/ 1691640 w 4160520"/>
                <a:gd name="connsiteY2" fmla="*/ 289577 h 305869"/>
                <a:gd name="connsiteX3" fmla="*/ 2514600 w 4160520"/>
                <a:gd name="connsiteY3" fmla="*/ 17 h 305869"/>
                <a:gd name="connsiteX4" fmla="*/ 3048000 w 4160520"/>
                <a:gd name="connsiteY4" fmla="*/ 304817 h 305869"/>
                <a:gd name="connsiteX5" fmla="*/ 3642360 w 4160520"/>
                <a:gd name="connsiteY5" fmla="*/ 106697 h 305869"/>
                <a:gd name="connsiteX6" fmla="*/ 3840480 w 4160520"/>
                <a:gd name="connsiteY6" fmla="*/ 289577 h 305869"/>
                <a:gd name="connsiteX7" fmla="*/ 4053840 w 4160520"/>
                <a:gd name="connsiteY7" fmla="*/ 198137 h 305869"/>
                <a:gd name="connsiteX8" fmla="*/ 4160520 w 4160520"/>
                <a:gd name="connsiteY8" fmla="*/ 182897 h 305869"/>
                <a:gd name="connsiteX0-1" fmla="*/ 0 w 3154680"/>
                <a:gd name="connsiteY0-2" fmla="*/ 137177 h 305869"/>
                <a:gd name="connsiteX1-3" fmla="*/ 685800 w 3154680"/>
                <a:gd name="connsiteY1-4" fmla="*/ 289577 h 305869"/>
                <a:gd name="connsiteX2-5" fmla="*/ 1508760 w 3154680"/>
                <a:gd name="connsiteY2-6" fmla="*/ 17 h 305869"/>
                <a:gd name="connsiteX3-7" fmla="*/ 2042160 w 3154680"/>
                <a:gd name="connsiteY3-8" fmla="*/ 304817 h 305869"/>
                <a:gd name="connsiteX4-9" fmla="*/ 2636520 w 3154680"/>
                <a:gd name="connsiteY4-10" fmla="*/ 106697 h 305869"/>
                <a:gd name="connsiteX5-11" fmla="*/ 2834640 w 3154680"/>
                <a:gd name="connsiteY5-12" fmla="*/ 289577 h 305869"/>
                <a:gd name="connsiteX6-13" fmla="*/ 3048000 w 3154680"/>
                <a:gd name="connsiteY6-14" fmla="*/ 198137 h 305869"/>
                <a:gd name="connsiteX7-15" fmla="*/ 3154680 w 3154680"/>
                <a:gd name="connsiteY7-16" fmla="*/ 182897 h 305869"/>
                <a:gd name="connsiteX0-17" fmla="*/ 0 w 3334271"/>
                <a:gd name="connsiteY0-18" fmla="*/ 137177 h 305869"/>
                <a:gd name="connsiteX1-19" fmla="*/ 865391 w 3334271"/>
                <a:gd name="connsiteY1-20" fmla="*/ 289577 h 305869"/>
                <a:gd name="connsiteX2-21" fmla="*/ 1688351 w 3334271"/>
                <a:gd name="connsiteY2-22" fmla="*/ 17 h 305869"/>
                <a:gd name="connsiteX3-23" fmla="*/ 2221751 w 3334271"/>
                <a:gd name="connsiteY3-24" fmla="*/ 304817 h 305869"/>
                <a:gd name="connsiteX4-25" fmla="*/ 2816111 w 3334271"/>
                <a:gd name="connsiteY4-26" fmla="*/ 106697 h 305869"/>
                <a:gd name="connsiteX5-27" fmla="*/ 3014231 w 3334271"/>
                <a:gd name="connsiteY5-28" fmla="*/ 289577 h 305869"/>
                <a:gd name="connsiteX6-29" fmla="*/ 3227591 w 3334271"/>
                <a:gd name="connsiteY6-30" fmla="*/ 198137 h 305869"/>
                <a:gd name="connsiteX7-31" fmla="*/ 3334271 w 3334271"/>
                <a:gd name="connsiteY7-32" fmla="*/ 182897 h 305869"/>
                <a:gd name="connsiteX0-33" fmla="*/ 0 w 3603657"/>
                <a:gd name="connsiteY0-34" fmla="*/ 217288 h 305870"/>
                <a:gd name="connsiteX1-35" fmla="*/ 1134777 w 3603657"/>
                <a:gd name="connsiteY1-36" fmla="*/ 289578 h 305870"/>
                <a:gd name="connsiteX2-37" fmla="*/ 1957737 w 3603657"/>
                <a:gd name="connsiteY2-38" fmla="*/ 18 h 305870"/>
                <a:gd name="connsiteX3-39" fmla="*/ 2491137 w 3603657"/>
                <a:gd name="connsiteY3-40" fmla="*/ 304818 h 305870"/>
                <a:gd name="connsiteX4-41" fmla="*/ 3085497 w 3603657"/>
                <a:gd name="connsiteY4-42" fmla="*/ 106698 h 305870"/>
                <a:gd name="connsiteX5-43" fmla="*/ 3283617 w 3603657"/>
                <a:gd name="connsiteY5-44" fmla="*/ 289578 h 305870"/>
                <a:gd name="connsiteX6-45" fmla="*/ 3496977 w 3603657"/>
                <a:gd name="connsiteY6-46" fmla="*/ 198138 h 305870"/>
                <a:gd name="connsiteX7-47" fmla="*/ 3603657 w 3603657"/>
                <a:gd name="connsiteY7-48" fmla="*/ 182898 h 305870"/>
                <a:gd name="connsiteX0-49" fmla="*/ 0 w 3603657"/>
                <a:gd name="connsiteY0-50" fmla="*/ 217288 h 305870"/>
                <a:gd name="connsiteX1-51" fmla="*/ 1134777 w 3603657"/>
                <a:gd name="connsiteY1-52" fmla="*/ 289578 h 305870"/>
                <a:gd name="connsiteX2-53" fmla="*/ 1957737 w 3603657"/>
                <a:gd name="connsiteY2-54" fmla="*/ 18 h 305870"/>
                <a:gd name="connsiteX3-55" fmla="*/ 2491137 w 3603657"/>
                <a:gd name="connsiteY3-56" fmla="*/ 304818 h 305870"/>
                <a:gd name="connsiteX4-57" fmla="*/ 3085497 w 3603657"/>
                <a:gd name="connsiteY4-58" fmla="*/ 106698 h 305870"/>
                <a:gd name="connsiteX5-59" fmla="*/ 3283617 w 3603657"/>
                <a:gd name="connsiteY5-60" fmla="*/ 289578 h 305870"/>
                <a:gd name="connsiteX6-61" fmla="*/ 3496977 w 3603657"/>
                <a:gd name="connsiteY6-62" fmla="*/ 198138 h 305870"/>
                <a:gd name="connsiteX7-63" fmla="*/ 3603657 w 3603657"/>
                <a:gd name="connsiteY7-64" fmla="*/ 182898 h 305870"/>
                <a:gd name="connsiteX0-65" fmla="*/ 0 w 3439032"/>
                <a:gd name="connsiteY0-66" fmla="*/ 160067 h 305870"/>
                <a:gd name="connsiteX1-67" fmla="*/ 970152 w 3439032"/>
                <a:gd name="connsiteY1-68" fmla="*/ 289578 h 305870"/>
                <a:gd name="connsiteX2-69" fmla="*/ 1793112 w 3439032"/>
                <a:gd name="connsiteY2-70" fmla="*/ 18 h 305870"/>
                <a:gd name="connsiteX3-71" fmla="*/ 2326512 w 3439032"/>
                <a:gd name="connsiteY3-72" fmla="*/ 304818 h 305870"/>
                <a:gd name="connsiteX4-73" fmla="*/ 2920872 w 3439032"/>
                <a:gd name="connsiteY4-74" fmla="*/ 106698 h 305870"/>
                <a:gd name="connsiteX5-75" fmla="*/ 3118992 w 3439032"/>
                <a:gd name="connsiteY5-76" fmla="*/ 289578 h 305870"/>
                <a:gd name="connsiteX6-77" fmla="*/ 3332352 w 3439032"/>
                <a:gd name="connsiteY6-78" fmla="*/ 198138 h 305870"/>
                <a:gd name="connsiteX7-79" fmla="*/ 3439032 w 3439032"/>
                <a:gd name="connsiteY7-80" fmla="*/ 182898 h 30587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3439032" h="305870">
                  <a:moveTo>
                    <a:pt x="0" y="160067"/>
                  </a:moveTo>
                  <a:cubicBezTo>
                    <a:pt x="521395" y="111693"/>
                    <a:pt x="671300" y="316253"/>
                    <a:pt x="970152" y="289578"/>
                  </a:cubicBezTo>
                  <a:cubicBezTo>
                    <a:pt x="1269004" y="262903"/>
                    <a:pt x="1567052" y="-2522"/>
                    <a:pt x="1793112" y="18"/>
                  </a:cubicBezTo>
                  <a:cubicBezTo>
                    <a:pt x="2019172" y="2558"/>
                    <a:pt x="2138552" y="287038"/>
                    <a:pt x="2326512" y="304818"/>
                  </a:cubicBezTo>
                  <a:cubicBezTo>
                    <a:pt x="2514472" y="322598"/>
                    <a:pt x="2788792" y="109238"/>
                    <a:pt x="2920872" y="106698"/>
                  </a:cubicBezTo>
                  <a:cubicBezTo>
                    <a:pt x="3052952" y="104158"/>
                    <a:pt x="3050412" y="274338"/>
                    <a:pt x="3118992" y="289578"/>
                  </a:cubicBezTo>
                  <a:cubicBezTo>
                    <a:pt x="3187572" y="304818"/>
                    <a:pt x="3279012" y="215918"/>
                    <a:pt x="3332352" y="198138"/>
                  </a:cubicBezTo>
                  <a:cubicBezTo>
                    <a:pt x="3385692" y="180358"/>
                    <a:pt x="3412362" y="181628"/>
                    <a:pt x="3439032" y="182898"/>
                  </a:cubicBezTo>
                </a:path>
              </a:pathLst>
            </a:custGeom>
            <a:noFill/>
            <a:ln>
              <a:solidFill>
                <a:srgbClr val="9FCC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 descr="企业微信截图_174192881393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120" y="952500"/>
            <a:ext cx="11289665" cy="5403850"/>
          </a:xfrm>
          <a:prstGeom prst="rect">
            <a:avLst/>
          </a:prstGeom>
        </p:spPr>
      </p:pic>
      <p:pic>
        <p:nvPicPr>
          <p:cNvPr id="7" name="图片 6" descr="企业微信截图_174192880183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45" y="952500"/>
            <a:ext cx="11362690" cy="5438140"/>
          </a:xfrm>
          <a:prstGeom prst="rect">
            <a:avLst/>
          </a:prstGeom>
        </p:spPr>
      </p:pic>
      <p:pic>
        <p:nvPicPr>
          <p:cNvPr id="8" name="图片 7" descr="企业微信截图_174192882810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85" y="952500"/>
            <a:ext cx="11384915" cy="544957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5334000" y="1213061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rgbClr val="9FCC6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zh-CN" altLang="en-US" sz="5400" b="1" i="0" u="none" strike="noStrike" kern="1200" cap="none" spc="0" normalizeH="0" baseline="0" noProof="0">
              <a:ln>
                <a:noFill/>
              </a:ln>
              <a:solidFill>
                <a:srgbClr val="9FCC6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86039" y="2701405"/>
            <a:ext cx="8040358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8800" b="0" spc="300">
                <a:solidFill>
                  <a:srgbClr val="355BA5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  <a:cs typeface="阿里巴巴普惠体 R" panose="00020600040101010101" pitchFamily="18" charset="-122"/>
              </a:defRPr>
            </a:lvl1pPr>
          </a:lstStyle>
          <a:p>
            <a:r>
              <a:rPr lang="zh-CN" altLang="en-US" dirty="0">
                <a:latin typeface="思源宋体 CN Heavy" pitchFamily="18" charset="-122"/>
                <a:ea typeface="思源宋体 CN Heavy" pitchFamily="18" charset="-122"/>
              </a:rPr>
              <a:t>不足与改进</a:t>
            </a:r>
            <a:endParaRPr lang="zh-CN" altLang="en-US" dirty="0">
              <a:latin typeface="思源宋体 CN Heavy" pitchFamily="18" charset="-122"/>
              <a:ea typeface="思源宋体 CN Heavy" pitchFamily="18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5192244" y="2340665"/>
            <a:ext cx="1898650" cy="45719"/>
          </a:xfrm>
          <a:prstGeom prst="roundRect">
            <a:avLst>
              <a:gd name="adj" fmla="val 50000"/>
            </a:avLst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9FCC6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b="1">
                <a:solidFill>
                  <a:srgbClr val="9FCC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9FCC6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Google Shape;15;p2"/>
          <p:cNvSpPr/>
          <p:nvPr/>
        </p:nvSpPr>
        <p:spPr>
          <a:xfrm rot="6305579" flipH="1">
            <a:off x="9001034" y="4482504"/>
            <a:ext cx="3311186" cy="3372950"/>
          </a:xfrm>
          <a:custGeom>
            <a:avLst/>
            <a:gdLst/>
            <a:ahLst/>
            <a:cxnLst/>
            <a:rect l="l" t="t" r="r" b="b"/>
            <a:pathLst>
              <a:path w="69960" h="71265" extrusionOk="0">
                <a:moveTo>
                  <a:pt x="69719" y="0"/>
                </a:moveTo>
                <a:cubicBezTo>
                  <a:pt x="68440" y="4497"/>
                  <a:pt x="67114" y="9148"/>
                  <a:pt x="64603" y="13195"/>
                </a:cubicBezTo>
                <a:cubicBezTo>
                  <a:pt x="61822" y="17675"/>
                  <a:pt x="57828" y="20684"/>
                  <a:pt x="53642" y="21451"/>
                </a:cubicBezTo>
                <a:cubicBezTo>
                  <a:pt x="52117" y="21733"/>
                  <a:pt x="50466" y="21761"/>
                  <a:pt x="48844" y="21761"/>
                </a:cubicBezTo>
                <a:cubicBezTo>
                  <a:pt x="48639" y="21761"/>
                  <a:pt x="48434" y="21760"/>
                  <a:pt x="48230" y="21760"/>
                </a:cubicBezTo>
                <a:cubicBezTo>
                  <a:pt x="48017" y="21759"/>
                  <a:pt x="47805" y="21759"/>
                  <a:pt x="47592" y="21759"/>
                </a:cubicBezTo>
                <a:cubicBezTo>
                  <a:pt x="44134" y="21759"/>
                  <a:pt x="40640" y="21899"/>
                  <a:pt x="38369" y="24424"/>
                </a:cubicBezTo>
                <a:cubicBezTo>
                  <a:pt x="35565" y="27544"/>
                  <a:pt x="36547" y="32218"/>
                  <a:pt x="37416" y="36341"/>
                </a:cubicBezTo>
                <a:cubicBezTo>
                  <a:pt x="37557" y="37011"/>
                  <a:pt x="37692" y="37647"/>
                  <a:pt x="37812" y="38281"/>
                </a:cubicBezTo>
                <a:cubicBezTo>
                  <a:pt x="39735" y="48405"/>
                  <a:pt x="35935" y="59353"/>
                  <a:pt x="28356" y="65521"/>
                </a:cubicBezTo>
                <a:cubicBezTo>
                  <a:pt x="23874" y="69170"/>
                  <a:pt x="18203" y="71038"/>
                  <a:pt x="12621" y="71038"/>
                </a:cubicBezTo>
                <a:cubicBezTo>
                  <a:pt x="8190" y="71038"/>
                  <a:pt x="3816" y="69861"/>
                  <a:pt x="138" y="67463"/>
                </a:cubicBezTo>
                <a:lnTo>
                  <a:pt x="1" y="67672"/>
                </a:lnTo>
                <a:cubicBezTo>
                  <a:pt x="3595" y="70014"/>
                  <a:pt x="8007" y="71264"/>
                  <a:pt x="12593" y="71264"/>
                </a:cubicBezTo>
                <a:cubicBezTo>
                  <a:pt x="13223" y="71264"/>
                  <a:pt x="13859" y="71238"/>
                  <a:pt x="14503" y="71192"/>
                </a:cubicBezTo>
                <a:cubicBezTo>
                  <a:pt x="19680" y="70804"/>
                  <a:pt x="24656" y="68859"/>
                  <a:pt x="28519" y="65715"/>
                </a:cubicBezTo>
                <a:cubicBezTo>
                  <a:pt x="32346" y="62600"/>
                  <a:pt x="35268" y="58310"/>
                  <a:pt x="36963" y="53312"/>
                </a:cubicBezTo>
                <a:cubicBezTo>
                  <a:pt x="38626" y="48419"/>
                  <a:pt x="39005" y="43205"/>
                  <a:pt x="38060" y="38233"/>
                </a:cubicBezTo>
                <a:cubicBezTo>
                  <a:pt x="37940" y="37599"/>
                  <a:pt x="37801" y="36933"/>
                  <a:pt x="37664" y="36290"/>
                </a:cubicBezTo>
                <a:cubicBezTo>
                  <a:pt x="36765" y="32026"/>
                  <a:pt x="35837" y="27616"/>
                  <a:pt x="38555" y="24591"/>
                </a:cubicBezTo>
                <a:cubicBezTo>
                  <a:pt x="40780" y="22116"/>
                  <a:pt x="44121" y="22007"/>
                  <a:pt x="47693" y="22007"/>
                </a:cubicBezTo>
                <a:cubicBezTo>
                  <a:pt x="47871" y="22007"/>
                  <a:pt x="48050" y="22007"/>
                  <a:pt x="48230" y="22008"/>
                </a:cubicBezTo>
                <a:cubicBezTo>
                  <a:pt x="48460" y="22008"/>
                  <a:pt x="48691" y="22009"/>
                  <a:pt x="48923" y="22009"/>
                </a:cubicBezTo>
                <a:cubicBezTo>
                  <a:pt x="50531" y="22009"/>
                  <a:pt x="52167" y="21977"/>
                  <a:pt x="53688" y="21699"/>
                </a:cubicBezTo>
                <a:cubicBezTo>
                  <a:pt x="57941" y="20917"/>
                  <a:pt x="61998" y="17866"/>
                  <a:pt x="64816" y="13326"/>
                </a:cubicBezTo>
                <a:cubicBezTo>
                  <a:pt x="67345" y="9251"/>
                  <a:pt x="68675" y="4584"/>
                  <a:pt x="69960" y="69"/>
                </a:cubicBezTo>
                <a:lnTo>
                  <a:pt x="69719" y="0"/>
                </a:lnTo>
                <a:close/>
              </a:path>
            </a:pathLst>
          </a:custGeom>
          <a:solidFill>
            <a:srgbClr val="DB634D"/>
          </a:solidFill>
          <a:ln>
            <a:solidFill>
              <a:srgbClr val="355BA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阿里巴巴普惠体 R" panose="00020600040101010101" pitchFamily="18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305563" y="-17275"/>
            <a:ext cx="12509927" cy="6941711"/>
            <a:chOff x="-305563" y="-17275"/>
            <a:chExt cx="12509927" cy="6941711"/>
          </a:xfrm>
        </p:grpSpPr>
        <p:sp>
          <p:nvSpPr>
            <p:cNvPr id="9" name="任意多边形: 形状 8"/>
            <p:cNvSpPr/>
            <p:nvPr/>
          </p:nvSpPr>
          <p:spPr>
            <a:xfrm>
              <a:off x="0" y="-6383"/>
              <a:ext cx="5584554" cy="4204569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" t="-6" r="51048" b="6"/>
            <a:stretch>
              <a:fillRect/>
            </a:stretch>
          </p:blipFill>
          <p:spPr>
            <a:xfrm>
              <a:off x="-2488" y="-17275"/>
              <a:ext cx="3464145" cy="4267384"/>
            </a:xfrm>
            <a:prstGeom prst="rect">
              <a:avLst/>
            </a:prstGeom>
          </p:spPr>
        </p:pic>
        <p:sp>
          <p:nvSpPr>
            <p:cNvPr id="11" name="任意多边形: 形状 10"/>
            <p:cNvSpPr/>
            <p:nvPr/>
          </p:nvSpPr>
          <p:spPr>
            <a:xfrm>
              <a:off x="-159362" y="5474948"/>
              <a:ext cx="3587588" cy="1383051"/>
            </a:xfrm>
            <a:custGeom>
              <a:avLst/>
              <a:gdLst>
                <a:gd name="connsiteX0" fmla="*/ 1523184 w 4026521"/>
                <a:gd name="connsiteY0" fmla="*/ 0 h 1552264"/>
                <a:gd name="connsiteX1" fmla="*/ 2317501 w 4026521"/>
                <a:gd name="connsiteY1" fmla="*/ 243750 h 1552264"/>
                <a:gd name="connsiteX2" fmla="*/ 2824824 w 4026521"/>
                <a:gd name="connsiteY2" fmla="*/ 725145 h 1552264"/>
                <a:gd name="connsiteX3" fmla="*/ 3668520 w 4026521"/>
                <a:gd name="connsiteY3" fmla="*/ 1211163 h 1552264"/>
                <a:gd name="connsiteX4" fmla="*/ 3872470 w 4026521"/>
                <a:gd name="connsiteY4" fmla="*/ 1285865 h 1552264"/>
                <a:gd name="connsiteX5" fmla="*/ 4011721 w 4026521"/>
                <a:gd name="connsiteY5" fmla="*/ 1457300 h 1552264"/>
                <a:gd name="connsiteX6" fmla="*/ 4026521 w 4026521"/>
                <a:gd name="connsiteY6" fmla="*/ 1520527 h 1552264"/>
                <a:gd name="connsiteX7" fmla="*/ 4024585 w 4026521"/>
                <a:gd name="connsiteY7" fmla="*/ 1552264 h 1552264"/>
                <a:gd name="connsiteX8" fmla="*/ 189325 w 4026521"/>
                <a:gd name="connsiteY8" fmla="*/ 1552264 h 1552264"/>
                <a:gd name="connsiteX9" fmla="*/ 181397 w 4026521"/>
                <a:gd name="connsiteY9" fmla="*/ 1545529 h 1552264"/>
                <a:gd name="connsiteX10" fmla="*/ 21854 w 4026521"/>
                <a:gd name="connsiteY10" fmla="*/ 1298890 h 1552264"/>
                <a:gd name="connsiteX11" fmla="*/ 110639 w 4026521"/>
                <a:gd name="connsiteY11" fmla="*/ 785553 h 1552264"/>
                <a:gd name="connsiteX12" fmla="*/ 544136 w 4026521"/>
                <a:gd name="connsiteY12" fmla="*/ 335284 h 1552264"/>
                <a:gd name="connsiteX13" fmla="*/ 780210 w 4026521"/>
                <a:gd name="connsiteY13" fmla="*/ 188207 h 1552264"/>
                <a:gd name="connsiteX14" fmla="*/ 1523184 w 4026521"/>
                <a:gd name="connsiteY14" fmla="*/ 0 h 155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26521" h="1552264">
                  <a:moveTo>
                    <a:pt x="1523184" y="0"/>
                  </a:moveTo>
                  <a:cubicBezTo>
                    <a:pt x="1796881" y="0"/>
                    <a:pt x="2070185" y="76848"/>
                    <a:pt x="2317501" y="243750"/>
                  </a:cubicBezTo>
                  <a:cubicBezTo>
                    <a:pt x="2517009" y="378438"/>
                    <a:pt x="2657258" y="558122"/>
                    <a:pt x="2824824" y="725145"/>
                  </a:cubicBezTo>
                  <a:cubicBezTo>
                    <a:pt x="3055610" y="955144"/>
                    <a:pt x="3356323" y="1121865"/>
                    <a:pt x="3668520" y="1211163"/>
                  </a:cubicBezTo>
                  <a:cubicBezTo>
                    <a:pt x="3738357" y="1231108"/>
                    <a:pt x="3810551" y="1247819"/>
                    <a:pt x="3872470" y="1285865"/>
                  </a:cubicBezTo>
                  <a:cubicBezTo>
                    <a:pt x="3936324" y="1325151"/>
                    <a:pt x="3986277" y="1386677"/>
                    <a:pt x="4011721" y="1457300"/>
                  </a:cubicBezTo>
                  <a:cubicBezTo>
                    <a:pt x="4019065" y="1477638"/>
                    <a:pt x="4024353" y="1498995"/>
                    <a:pt x="4026521" y="1520527"/>
                  </a:cubicBezTo>
                  <a:lnTo>
                    <a:pt x="4024585" y="1552264"/>
                  </a:lnTo>
                  <a:lnTo>
                    <a:pt x="189325" y="1552264"/>
                  </a:lnTo>
                  <a:lnTo>
                    <a:pt x="181397" y="1545529"/>
                  </a:lnTo>
                  <a:cubicBezTo>
                    <a:pt x="109526" y="1476456"/>
                    <a:pt x="51182" y="1393605"/>
                    <a:pt x="21854" y="1298890"/>
                  </a:cubicBezTo>
                  <a:cubicBezTo>
                    <a:pt x="-31060" y="1127909"/>
                    <a:pt x="17382" y="938373"/>
                    <a:pt x="110639" y="785553"/>
                  </a:cubicBezTo>
                  <a:cubicBezTo>
                    <a:pt x="217827" y="609979"/>
                    <a:pt x="378927" y="456101"/>
                    <a:pt x="544136" y="335284"/>
                  </a:cubicBezTo>
                  <a:cubicBezTo>
                    <a:pt x="619745" y="279741"/>
                    <a:pt x="698769" y="230635"/>
                    <a:pt x="780210" y="188207"/>
                  </a:cubicBezTo>
                  <a:cubicBezTo>
                    <a:pt x="1014501" y="66271"/>
                    <a:pt x="1269009" y="0"/>
                    <a:pt x="1523184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9129332" y="3835637"/>
              <a:ext cx="3062667" cy="3022363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18" name="Group 4"/>
            <p:cNvGrpSpPr>
              <a:grpSpLocks noChangeAspect="1"/>
            </p:cNvGrpSpPr>
            <p:nvPr/>
          </p:nvGrpSpPr>
          <p:grpSpPr>
            <a:xfrm rot="10800000" flipV="1">
              <a:off x="1058602" y="6124813"/>
              <a:ext cx="2434878" cy="799623"/>
              <a:chOff x="4979" y="5708"/>
              <a:chExt cx="2975" cy="977"/>
            </a:xfrm>
            <a:solidFill>
              <a:srgbClr val="355BA5"/>
            </a:solidFill>
          </p:grpSpPr>
          <p:sp>
            <p:nvSpPr>
              <p:cNvPr id="19" name="Freeform 5"/>
              <p:cNvSpPr/>
              <p:nvPr/>
            </p:nvSpPr>
            <p:spPr bwMode="auto">
              <a:xfrm>
                <a:off x="4979" y="6037"/>
                <a:ext cx="2443" cy="648"/>
              </a:xfrm>
              <a:custGeom>
                <a:avLst/>
                <a:gdLst>
                  <a:gd name="T0" fmla="*/ 5 w 1277"/>
                  <a:gd name="T1" fmla="*/ 331 h 337"/>
                  <a:gd name="T2" fmla="*/ 70 w 1277"/>
                  <a:gd name="T3" fmla="*/ 255 h 337"/>
                  <a:gd name="T4" fmla="*/ 171 w 1277"/>
                  <a:gd name="T5" fmla="*/ 180 h 337"/>
                  <a:gd name="T6" fmla="*/ 282 w 1277"/>
                  <a:gd name="T7" fmla="*/ 114 h 337"/>
                  <a:gd name="T8" fmla="*/ 386 w 1277"/>
                  <a:gd name="T9" fmla="*/ 67 h 337"/>
                  <a:gd name="T10" fmla="*/ 558 w 1277"/>
                  <a:gd name="T11" fmla="*/ 44 h 337"/>
                  <a:gd name="T12" fmla="*/ 698 w 1277"/>
                  <a:gd name="T13" fmla="*/ 93 h 337"/>
                  <a:gd name="T14" fmla="*/ 789 w 1277"/>
                  <a:gd name="T15" fmla="*/ 200 h 337"/>
                  <a:gd name="T16" fmla="*/ 930 w 1277"/>
                  <a:gd name="T17" fmla="*/ 264 h 337"/>
                  <a:gd name="T18" fmla="*/ 1013 w 1277"/>
                  <a:gd name="T19" fmla="*/ 275 h 337"/>
                  <a:gd name="T20" fmla="*/ 1100 w 1277"/>
                  <a:gd name="T21" fmla="*/ 295 h 337"/>
                  <a:gd name="T22" fmla="*/ 1275 w 1277"/>
                  <a:gd name="T23" fmla="*/ 337 h 337"/>
                  <a:gd name="T24" fmla="*/ 1275 w 1277"/>
                  <a:gd name="T25" fmla="*/ 297 h 337"/>
                  <a:gd name="T26" fmla="*/ 1119 w 1277"/>
                  <a:gd name="T27" fmla="*/ 260 h 337"/>
                  <a:gd name="T28" fmla="*/ 969 w 1277"/>
                  <a:gd name="T29" fmla="*/ 230 h 337"/>
                  <a:gd name="T30" fmla="*/ 816 w 1277"/>
                  <a:gd name="T31" fmla="*/ 183 h 337"/>
                  <a:gd name="T32" fmla="*/ 722 w 1277"/>
                  <a:gd name="T33" fmla="*/ 79 h 337"/>
                  <a:gd name="T34" fmla="*/ 592 w 1277"/>
                  <a:gd name="T35" fmla="*/ 6 h 337"/>
                  <a:gd name="T36" fmla="*/ 428 w 1277"/>
                  <a:gd name="T37" fmla="*/ 18 h 337"/>
                  <a:gd name="T38" fmla="*/ 199 w 1277"/>
                  <a:gd name="T39" fmla="*/ 123 h 337"/>
                  <a:gd name="T40" fmla="*/ 81 w 1277"/>
                  <a:gd name="T41" fmla="*/ 205 h 337"/>
                  <a:gd name="T42" fmla="*/ 5 w 1277"/>
                  <a:gd name="T43" fmla="*/ 291 h 337"/>
                  <a:gd name="T44" fmla="*/ 5 w 1277"/>
                  <a:gd name="T45" fmla="*/ 331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77" h="337">
                    <a:moveTo>
                      <a:pt x="5" y="331"/>
                    </a:moveTo>
                    <a:cubicBezTo>
                      <a:pt x="19" y="301"/>
                      <a:pt x="45" y="276"/>
                      <a:pt x="70" y="255"/>
                    </a:cubicBezTo>
                    <a:cubicBezTo>
                      <a:pt x="102" y="227"/>
                      <a:pt x="136" y="203"/>
                      <a:pt x="171" y="180"/>
                    </a:cubicBezTo>
                    <a:cubicBezTo>
                      <a:pt x="207" y="157"/>
                      <a:pt x="245" y="135"/>
                      <a:pt x="282" y="114"/>
                    </a:cubicBezTo>
                    <a:cubicBezTo>
                      <a:pt x="315" y="96"/>
                      <a:pt x="349" y="77"/>
                      <a:pt x="386" y="67"/>
                    </a:cubicBezTo>
                    <a:cubicBezTo>
                      <a:pt x="440" y="51"/>
                      <a:pt x="502" y="45"/>
                      <a:pt x="558" y="44"/>
                    </a:cubicBezTo>
                    <a:cubicBezTo>
                      <a:pt x="610" y="44"/>
                      <a:pt x="660" y="57"/>
                      <a:pt x="698" y="93"/>
                    </a:cubicBezTo>
                    <a:cubicBezTo>
                      <a:pt x="732" y="125"/>
                      <a:pt x="756" y="167"/>
                      <a:pt x="789" y="200"/>
                    </a:cubicBezTo>
                    <a:cubicBezTo>
                      <a:pt x="827" y="238"/>
                      <a:pt x="878" y="256"/>
                      <a:pt x="930" y="264"/>
                    </a:cubicBezTo>
                    <a:cubicBezTo>
                      <a:pt x="958" y="269"/>
                      <a:pt x="985" y="270"/>
                      <a:pt x="1013" y="275"/>
                    </a:cubicBezTo>
                    <a:cubicBezTo>
                      <a:pt x="1042" y="279"/>
                      <a:pt x="1071" y="287"/>
                      <a:pt x="1100" y="295"/>
                    </a:cubicBezTo>
                    <a:cubicBezTo>
                      <a:pt x="1158" y="311"/>
                      <a:pt x="1215" y="330"/>
                      <a:pt x="1275" y="337"/>
                    </a:cubicBezTo>
                    <a:cubicBezTo>
                      <a:pt x="1274" y="337"/>
                      <a:pt x="1277" y="297"/>
                      <a:pt x="1275" y="297"/>
                    </a:cubicBezTo>
                    <a:cubicBezTo>
                      <a:pt x="1222" y="291"/>
                      <a:pt x="1170" y="275"/>
                      <a:pt x="1119" y="260"/>
                    </a:cubicBezTo>
                    <a:cubicBezTo>
                      <a:pt x="1069" y="246"/>
                      <a:pt x="1021" y="235"/>
                      <a:pt x="969" y="230"/>
                    </a:cubicBezTo>
                    <a:cubicBezTo>
                      <a:pt x="916" y="224"/>
                      <a:pt x="861" y="214"/>
                      <a:pt x="816" y="183"/>
                    </a:cubicBezTo>
                    <a:cubicBezTo>
                      <a:pt x="777" y="155"/>
                      <a:pt x="752" y="114"/>
                      <a:pt x="722" y="79"/>
                    </a:cubicBezTo>
                    <a:cubicBezTo>
                      <a:pt x="687" y="37"/>
                      <a:pt x="646" y="12"/>
                      <a:pt x="592" y="6"/>
                    </a:cubicBezTo>
                    <a:cubicBezTo>
                      <a:pt x="538" y="0"/>
                      <a:pt x="481" y="9"/>
                      <a:pt x="428" y="18"/>
                    </a:cubicBezTo>
                    <a:cubicBezTo>
                      <a:pt x="345" y="32"/>
                      <a:pt x="269" y="79"/>
                      <a:pt x="199" y="123"/>
                    </a:cubicBezTo>
                    <a:cubicBezTo>
                      <a:pt x="158" y="148"/>
                      <a:pt x="118" y="175"/>
                      <a:pt x="81" y="205"/>
                    </a:cubicBezTo>
                    <a:cubicBezTo>
                      <a:pt x="52" y="229"/>
                      <a:pt x="21" y="256"/>
                      <a:pt x="5" y="291"/>
                    </a:cubicBezTo>
                    <a:cubicBezTo>
                      <a:pt x="0" y="302"/>
                      <a:pt x="10" y="320"/>
                      <a:pt x="5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Freeform 6"/>
              <p:cNvSpPr/>
              <p:nvPr/>
            </p:nvSpPr>
            <p:spPr bwMode="auto">
              <a:xfrm>
                <a:off x="5721" y="6258"/>
                <a:ext cx="710" cy="372"/>
              </a:xfrm>
              <a:custGeom>
                <a:avLst/>
                <a:gdLst>
                  <a:gd name="T0" fmla="*/ 5 w 371"/>
                  <a:gd name="T1" fmla="*/ 194 h 194"/>
                  <a:gd name="T2" fmla="*/ 178 w 371"/>
                  <a:gd name="T3" fmla="*/ 76 h 194"/>
                  <a:gd name="T4" fmla="*/ 261 w 371"/>
                  <a:gd name="T5" fmla="*/ 146 h 194"/>
                  <a:gd name="T6" fmla="*/ 368 w 371"/>
                  <a:gd name="T7" fmla="*/ 194 h 194"/>
                  <a:gd name="T8" fmla="*/ 368 w 371"/>
                  <a:gd name="T9" fmla="*/ 154 h 194"/>
                  <a:gd name="T10" fmla="*/ 263 w 371"/>
                  <a:gd name="T11" fmla="*/ 108 h 194"/>
                  <a:gd name="T12" fmla="*/ 178 w 371"/>
                  <a:gd name="T13" fmla="*/ 36 h 194"/>
                  <a:gd name="T14" fmla="*/ 5 w 371"/>
                  <a:gd name="T15" fmla="*/ 154 h 194"/>
                  <a:gd name="T16" fmla="*/ 5 w 371"/>
                  <a:gd name="T17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1" h="194">
                    <a:moveTo>
                      <a:pt x="5" y="194"/>
                    </a:moveTo>
                    <a:cubicBezTo>
                      <a:pt x="37" y="134"/>
                      <a:pt x="95" y="40"/>
                      <a:pt x="178" y="76"/>
                    </a:cubicBezTo>
                    <a:cubicBezTo>
                      <a:pt x="212" y="91"/>
                      <a:pt x="233" y="124"/>
                      <a:pt x="261" y="146"/>
                    </a:cubicBezTo>
                    <a:cubicBezTo>
                      <a:pt x="292" y="172"/>
                      <a:pt x="329" y="188"/>
                      <a:pt x="368" y="194"/>
                    </a:cubicBezTo>
                    <a:cubicBezTo>
                      <a:pt x="367" y="194"/>
                      <a:pt x="371" y="154"/>
                      <a:pt x="368" y="154"/>
                    </a:cubicBezTo>
                    <a:cubicBezTo>
                      <a:pt x="330" y="148"/>
                      <a:pt x="294" y="133"/>
                      <a:pt x="263" y="108"/>
                    </a:cubicBezTo>
                    <a:cubicBezTo>
                      <a:pt x="234" y="85"/>
                      <a:pt x="213" y="51"/>
                      <a:pt x="178" y="36"/>
                    </a:cubicBezTo>
                    <a:cubicBezTo>
                      <a:pt x="95" y="0"/>
                      <a:pt x="37" y="94"/>
                      <a:pt x="5" y="154"/>
                    </a:cubicBezTo>
                    <a:cubicBezTo>
                      <a:pt x="0" y="165"/>
                      <a:pt x="10" y="184"/>
                      <a:pt x="5" y="1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 7"/>
              <p:cNvSpPr/>
              <p:nvPr/>
            </p:nvSpPr>
            <p:spPr bwMode="auto">
              <a:xfrm>
                <a:off x="5237" y="5708"/>
                <a:ext cx="2717" cy="915"/>
              </a:xfrm>
              <a:custGeom>
                <a:avLst/>
                <a:gdLst>
                  <a:gd name="T0" fmla="*/ 1414 w 1420"/>
                  <a:gd name="T1" fmla="*/ 436 h 476"/>
                  <a:gd name="T2" fmla="*/ 1171 w 1420"/>
                  <a:gd name="T3" fmla="*/ 295 h 476"/>
                  <a:gd name="T4" fmla="*/ 1003 w 1420"/>
                  <a:gd name="T5" fmla="*/ 330 h 476"/>
                  <a:gd name="T6" fmla="*/ 862 w 1420"/>
                  <a:gd name="T7" fmla="*/ 258 h 476"/>
                  <a:gd name="T8" fmla="*/ 631 w 1420"/>
                  <a:gd name="T9" fmla="*/ 20 h 476"/>
                  <a:gd name="T10" fmla="*/ 457 w 1420"/>
                  <a:gd name="T11" fmla="*/ 3 h 476"/>
                  <a:gd name="T12" fmla="*/ 300 w 1420"/>
                  <a:gd name="T13" fmla="*/ 24 h 476"/>
                  <a:gd name="T14" fmla="*/ 7 w 1420"/>
                  <a:gd name="T15" fmla="*/ 201 h 476"/>
                  <a:gd name="T16" fmla="*/ 7 w 1420"/>
                  <a:gd name="T17" fmla="*/ 241 h 476"/>
                  <a:gd name="T18" fmla="*/ 260 w 1420"/>
                  <a:gd name="T19" fmla="*/ 75 h 476"/>
                  <a:gd name="T20" fmla="*/ 416 w 1420"/>
                  <a:gd name="T21" fmla="*/ 46 h 476"/>
                  <a:gd name="T22" fmla="*/ 586 w 1420"/>
                  <a:gd name="T23" fmla="*/ 48 h 476"/>
                  <a:gd name="T24" fmla="*/ 734 w 1420"/>
                  <a:gd name="T25" fmla="*/ 128 h 476"/>
                  <a:gd name="T26" fmla="*/ 834 w 1420"/>
                  <a:gd name="T27" fmla="*/ 265 h 476"/>
                  <a:gd name="T28" fmla="*/ 962 w 1420"/>
                  <a:gd name="T29" fmla="*/ 364 h 476"/>
                  <a:gd name="T30" fmla="*/ 1132 w 1420"/>
                  <a:gd name="T31" fmla="*/ 339 h 476"/>
                  <a:gd name="T32" fmla="*/ 1414 w 1420"/>
                  <a:gd name="T33" fmla="*/ 476 h 476"/>
                  <a:gd name="T34" fmla="*/ 1414 w 1420"/>
                  <a:gd name="T35" fmla="*/ 436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0" h="476">
                    <a:moveTo>
                      <a:pt x="1414" y="436"/>
                    </a:moveTo>
                    <a:cubicBezTo>
                      <a:pt x="1367" y="348"/>
                      <a:pt x="1270" y="293"/>
                      <a:pt x="1171" y="295"/>
                    </a:cubicBezTo>
                    <a:cubicBezTo>
                      <a:pt x="1112" y="296"/>
                      <a:pt x="1061" y="329"/>
                      <a:pt x="1003" y="330"/>
                    </a:cubicBezTo>
                    <a:cubicBezTo>
                      <a:pt x="948" y="331"/>
                      <a:pt x="899" y="297"/>
                      <a:pt x="862" y="258"/>
                    </a:cubicBezTo>
                    <a:cubicBezTo>
                      <a:pt x="785" y="176"/>
                      <a:pt x="747" y="59"/>
                      <a:pt x="631" y="20"/>
                    </a:cubicBezTo>
                    <a:cubicBezTo>
                      <a:pt x="575" y="1"/>
                      <a:pt x="515" y="0"/>
                      <a:pt x="457" y="3"/>
                    </a:cubicBezTo>
                    <a:cubicBezTo>
                      <a:pt x="404" y="6"/>
                      <a:pt x="352" y="12"/>
                      <a:pt x="300" y="24"/>
                    </a:cubicBezTo>
                    <a:cubicBezTo>
                      <a:pt x="186" y="51"/>
                      <a:pt x="77" y="105"/>
                      <a:pt x="7" y="201"/>
                    </a:cubicBezTo>
                    <a:cubicBezTo>
                      <a:pt x="0" y="210"/>
                      <a:pt x="13" y="233"/>
                      <a:pt x="7" y="241"/>
                    </a:cubicBezTo>
                    <a:cubicBezTo>
                      <a:pt x="68" y="157"/>
                      <a:pt x="161" y="104"/>
                      <a:pt x="260" y="75"/>
                    </a:cubicBezTo>
                    <a:cubicBezTo>
                      <a:pt x="311" y="60"/>
                      <a:pt x="363" y="51"/>
                      <a:pt x="416" y="46"/>
                    </a:cubicBezTo>
                    <a:cubicBezTo>
                      <a:pt x="472" y="41"/>
                      <a:pt x="530" y="38"/>
                      <a:pt x="586" y="48"/>
                    </a:cubicBezTo>
                    <a:cubicBezTo>
                      <a:pt x="644" y="59"/>
                      <a:pt x="695" y="85"/>
                      <a:pt x="734" y="128"/>
                    </a:cubicBezTo>
                    <a:cubicBezTo>
                      <a:pt x="773" y="170"/>
                      <a:pt x="800" y="220"/>
                      <a:pt x="834" y="265"/>
                    </a:cubicBezTo>
                    <a:cubicBezTo>
                      <a:pt x="867" y="307"/>
                      <a:pt x="909" y="349"/>
                      <a:pt x="962" y="364"/>
                    </a:cubicBezTo>
                    <a:cubicBezTo>
                      <a:pt x="1022" y="381"/>
                      <a:pt x="1074" y="349"/>
                      <a:pt x="1132" y="339"/>
                    </a:cubicBezTo>
                    <a:cubicBezTo>
                      <a:pt x="1243" y="319"/>
                      <a:pt x="1360" y="377"/>
                      <a:pt x="1414" y="476"/>
                    </a:cubicBezTo>
                    <a:cubicBezTo>
                      <a:pt x="1408" y="465"/>
                      <a:pt x="1420" y="446"/>
                      <a:pt x="1414" y="4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11"/>
            <a:stretch>
              <a:fillRect/>
            </a:stretch>
          </p:blipFill>
          <p:spPr>
            <a:xfrm>
              <a:off x="9331431" y="0"/>
              <a:ext cx="2872933" cy="3539086"/>
            </a:xfrm>
            <a:prstGeom prst="rect">
              <a:avLst/>
            </a:prstGeom>
          </p:spPr>
        </p:pic>
        <p:sp>
          <p:nvSpPr>
            <p:cNvPr id="26" name="Google Shape;12;p2"/>
            <p:cNvSpPr/>
            <p:nvPr/>
          </p:nvSpPr>
          <p:spPr>
            <a:xfrm rot="713428">
              <a:off x="10399306" y="5902042"/>
              <a:ext cx="529047" cy="340716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-1" y="-17275"/>
              <a:ext cx="1372421" cy="953982"/>
            </a:xfrm>
            <a:prstGeom prst="rect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340030" y="826699"/>
              <a:ext cx="656013" cy="0"/>
            </a:xfrm>
            <a:prstGeom prst="line">
              <a:avLst/>
            </a:prstGeom>
            <a:ln w="76200">
              <a:solidFill>
                <a:srgbClr val="9FCC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Google Shape;12;p2"/>
            <p:cNvSpPr/>
            <p:nvPr/>
          </p:nvSpPr>
          <p:spPr>
            <a:xfrm rot="20120550">
              <a:off x="-305563" y="4718098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983296" y="4128020"/>
            <a:ext cx="6204764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反思</a:t>
            </a:r>
            <a:r>
              <a:rPr lang="en-US" altLang="zh-CN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</a:t>
            </a:r>
            <a:r>
              <a:rPr lang="en-US" altLang="zh-CN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spc="60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成长</a:t>
            </a:r>
            <a:endParaRPr lang="zh-CN" altLang="en-US" sz="1400" spc="600">
              <a:solidFill>
                <a:srgbClr val="355B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5400000">
            <a:off x="5614426" y="5925359"/>
            <a:ext cx="963147" cy="294082"/>
            <a:chOff x="3226390" y="-993948"/>
            <a:chExt cx="2519995" cy="769441"/>
          </a:xfrm>
        </p:grpSpPr>
        <p:sp>
          <p:nvSpPr>
            <p:cNvPr id="34" name="菱形 33"/>
            <p:cNvSpPr/>
            <p:nvPr/>
          </p:nvSpPr>
          <p:spPr>
            <a:xfrm>
              <a:off x="3226390" y="-993948"/>
              <a:ext cx="746435" cy="746435"/>
            </a:xfrm>
            <a:prstGeom prst="diamond">
              <a:avLst/>
            </a:prstGeom>
            <a:solidFill>
              <a:srgbClr val="9FCC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菱形 34"/>
            <p:cNvSpPr/>
            <p:nvPr/>
          </p:nvSpPr>
          <p:spPr>
            <a:xfrm>
              <a:off x="4113170" y="-992701"/>
              <a:ext cx="746435" cy="746435"/>
            </a:xfrm>
            <a:prstGeom prst="diamond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菱形 35"/>
            <p:cNvSpPr/>
            <p:nvPr/>
          </p:nvSpPr>
          <p:spPr>
            <a:xfrm>
              <a:off x="4999950" y="-970942"/>
              <a:ext cx="746435" cy="746435"/>
            </a:xfrm>
            <a:prstGeom prst="diamond">
              <a:avLst/>
            </a:prstGeom>
            <a:solidFill>
              <a:srgbClr val="CDDB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1558142" y="113535"/>
            <a:ext cx="428625" cy="22269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团结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协作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奋进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共赢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5446" y="406764"/>
            <a:ext cx="93878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pc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青卫</a:t>
            </a:r>
            <a:endParaRPr lang="zh-CN" altLang="en-US" sz="1400" b="1" spc="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-1607497" y="-6383"/>
            <a:ext cx="13799497" cy="9025220"/>
            <a:chOff x="-1607497" y="-6383"/>
            <a:chExt cx="13799497" cy="9025220"/>
          </a:xfrm>
        </p:grpSpPr>
        <p:sp>
          <p:nvSpPr>
            <p:cNvPr id="53" name="任意多边形: 形状 52"/>
            <p:cNvSpPr/>
            <p:nvPr/>
          </p:nvSpPr>
          <p:spPr>
            <a:xfrm>
              <a:off x="0" y="0"/>
              <a:ext cx="3278286" cy="2468197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10266344" y="4957686"/>
              <a:ext cx="1925655" cy="1900314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0" y="4133850"/>
              <a:ext cx="4177704" cy="2724150"/>
            </a:xfrm>
            <a:custGeom>
              <a:avLst/>
              <a:gdLst>
                <a:gd name="connsiteX0" fmla="*/ 1785534 w 8304670"/>
                <a:gd name="connsiteY0" fmla="*/ 7 h 5415216"/>
                <a:gd name="connsiteX1" fmla="*/ 2400301 w 8304670"/>
                <a:gd name="connsiteY1" fmla="*/ 119316 h 5415216"/>
                <a:gd name="connsiteX2" fmla="*/ 4667251 w 8304670"/>
                <a:gd name="connsiteY2" fmla="*/ 3510216 h 5415216"/>
                <a:gd name="connsiteX3" fmla="*/ 7067551 w 8304670"/>
                <a:gd name="connsiteY3" fmla="*/ 3948366 h 5415216"/>
                <a:gd name="connsiteX4" fmla="*/ 8208170 w 8304670"/>
                <a:gd name="connsiteY4" fmla="*/ 5252101 h 5415216"/>
                <a:gd name="connsiteX5" fmla="*/ 8304670 w 8304670"/>
                <a:gd name="connsiteY5" fmla="*/ 5415216 h 5415216"/>
                <a:gd name="connsiteX6" fmla="*/ 0 w 8304670"/>
                <a:gd name="connsiteY6" fmla="*/ 5415216 h 5415216"/>
                <a:gd name="connsiteX7" fmla="*/ 0 w 8304670"/>
                <a:gd name="connsiteY7" fmla="*/ 424435 h 5415216"/>
                <a:gd name="connsiteX8" fmla="*/ 203539 w 8304670"/>
                <a:gd name="connsiteY8" fmla="*/ 350494 h 5415216"/>
                <a:gd name="connsiteX9" fmla="*/ 1785534 w 8304670"/>
                <a:gd name="connsiteY9" fmla="*/ 7 h 541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4669" h="5415216">
                  <a:moveTo>
                    <a:pt x="1785534" y="7"/>
                  </a:moveTo>
                  <a:cubicBezTo>
                    <a:pt x="2012306" y="-602"/>
                    <a:pt x="2221708" y="34187"/>
                    <a:pt x="2400301" y="119316"/>
                  </a:cubicBezTo>
                  <a:cubicBezTo>
                    <a:pt x="3352801" y="573341"/>
                    <a:pt x="3889376" y="2872041"/>
                    <a:pt x="4667251" y="3510216"/>
                  </a:cubicBezTo>
                  <a:cubicBezTo>
                    <a:pt x="5445126" y="4148391"/>
                    <a:pt x="6454776" y="3437191"/>
                    <a:pt x="7067551" y="3948366"/>
                  </a:cubicBezTo>
                  <a:cubicBezTo>
                    <a:pt x="7373939" y="4203954"/>
                    <a:pt x="7874795" y="4726241"/>
                    <a:pt x="8208170" y="5252101"/>
                  </a:cubicBezTo>
                  <a:lnTo>
                    <a:pt x="8304670" y="5415216"/>
                  </a:lnTo>
                  <a:lnTo>
                    <a:pt x="0" y="5415216"/>
                  </a:lnTo>
                  <a:lnTo>
                    <a:pt x="0" y="424435"/>
                  </a:lnTo>
                  <a:lnTo>
                    <a:pt x="203539" y="350494"/>
                  </a:lnTo>
                  <a:cubicBezTo>
                    <a:pt x="721308" y="168820"/>
                    <a:pt x="1294195" y="1327"/>
                    <a:pt x="1785534" y="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任意多边形: 形状 55"/>
            <p:cNvSpPr/>
            <p:nvPr/>
          </p:nvSpPr>
          <p:spPr>
            <a:xfrm>
              <a:off x="9098834" y="-6383"/>
              <a:ext cx="3093166" cy="1524346"/>
            </a:xfrm>
            <a:custGeom>
              <a:avLst/>
              <a:gdLst>
                <a:gd name="connsiteX0" fmla="*/ 5591 w 3093166"/>
                <a:gd name="connsiteY0" fmla="*/ 0 h 1524346"/>
                <a:gd name="connsiteX1" fmla="*/ 3093166 w 3093166"/>
                <a:gd name="connsiteY1" fmla="*/ 0 h 1524346"/>
                <a:gd name="connsiteX2" fmla="*/ 3093166 w 3093166"/>
                <a:gd name="connsiteY2" fmla="*/ 1489414 h 1524346"/>
                <a:gd name="connsiteX3" fmla="*/ 2981795 w 3093166"/>
                <a:gd name="connsiteY3" fmla="*/ 1502521 h 1524346"/>
                <a:gd name="connsiteX4" fmla="*/ 2198431 w 3093166"/>
                <a:gd name="connsiteY4" fmla="*/ 1504335 h 1524346"/>
                <a:gd name="connsiteX5" fmla="*/ 1372521 w 3093166"/>
                <a:gd name="connsiteY5" fmla="*/ 707923 h 1524346"/>
                <a:gd name="connsiteX6" fmla="*/ 74663 w 3093166"/>
                <a:gd name="connsiteY6" fmla="*/ 383458 h 1524346"/>
                <a:gd name="connsiteX7" fmla="*/ 0 w 3093166"/>
                <a:gd name="connsiteY7" fmla="*/ 123057 h 152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3166" h="1524346">
                  <a:moveTo>
                    <a:pt x="5591" y="0"/>
                  </a:moveTo>
                  <a:lnTo>
                    <a:pt x="3093166" y="0"/>
                  </a:lnTo>
                  <a:lnTo>
                    <a:pt x="3093166" y="1489414"/>
                  </a:lnTo>
                  <a:lnTo>
                    <a:pt x="2981795" y="1502521"/>
                  </a:lnTo>
                  <a:cubicBezTo>
                    <a:pt x="2671071" y="1530606"/>
                    <a:pt x="2379099" y="1531988"/>
                    <a:pt x="2198431" y="1504335"/>
                  </a:cubicBezTo>
                  <a:cubicBezTo>
                    <a:pt x="1716650" y="1430593"/>
                    <a:pt x="1726482" y="894736"/>
                    <a:pt x="1372521" y="707923"/>
                  </a:cubicBezTo>
                  <a:cubicBezTo>
                    <a:pt x="1018560" y="521110"/>
                    <a:pt x="276224" y="634181"/>
                    <a:pt x="74663" y="383458"/>
                  </a:cubicBezTo>
                  <a:cubicBezTo>
                    <a:pt x="24273" y="320777"/>
                    <a:pt x="3072" y="228907"/>
                    <a:pt x="0" y="12305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7" name="任意多边形: 形状 56"/>
            <p:cNvSpPr/>
            <p:nvPr/>
          </p:nvSpPr>
          <p:spPr>
            <a:xfrm>
              <a:off x="-1607497" y="3293344"/>
              <a:ext cx="5429250" cy="5725493"/>
            </a:xfrm>
            <a:custGeom>
              <a:avLst/>
              <a:gdLst>
                <a:gd name="connsiteX0" fmla="*/ 0 w 5429250"/>
                <a:gd name="connsiteY0" fmla="*/ 10493 h 5725493"/>
                <a:gd name="connsiteX1" fmla="*/ 1943100 w 5429250"/>
                <a:gd name="connsiteY1" fmla="*/ 429593 h 5725493"/>
                <a:gd name="connsiteX2" fmla="*/ 2381250 w 5429250"/>
                <a:gd name="connsiteY2" fmla="*/ 2810843 h 5725493"/>
                <a:gd name="connsiteX3" fmla="*/ 4781550 w 5429250"/>
                <a:gd name="connsiteY3" fmla="*/ 3287093 h 5725493"/>
                <a:gd name="connsiteX4" fmla="*/ 5429250 w 5429250"/>
                <a:gd name="connsiteY4" fmla="*/ 5725493 h 572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50" h="5725493">
                  <a:moveTo>
                    <a:pt x="0" y="10493"/>
                  </a:moveTo>
                  <a:cubicBezTo>
                    <a:pt x="773112" y="-13320"/>
                    <a:pt x="1546225" y="-37132"/>
                    <a:pt x="1943100" y="429593"/>
                  </a:cubicBezTo>
                  <a:cubicBezTo>
                    <a:pt x="2339975" y="896318"/>
                    <a:pt x="1908175" y="2334593"/>
                    <a:pt x="2381250" y="2810843"/>
                  </a:cubicBezTo>
                  <a:cubicBezTo>
                    <a:pt x="2854325" y="3287093"/>
                    <a:pt x="4273550" y="2801318"/>
                    <a:pt x="4781550" y="3287093"/>
                  </a:cubicBezTo>
                  <a:cubicBezTo>
                    <a:pt x="5289550" y="3772868"/>
                    <a:pt x="5359400" y="4749180"/>
                    <a:pt x="5429250" y="5725493"/>
                  </a:cubicBezTo>
                </a:path>
              </a:pathLst>
            </a:custGeom>
            <a:noFill/>
            <a:ln w="38100">
              <a:solidFill>
                <a:srgbClr val="DEEBF7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Google Shape;12;p2"/>
            <p:cNvSpPr/>
            <p:nvPr/>
          </p:nvSpPr>
          <p:spPr>
            <a:xfrm rot="20120550">
              <a:off x="10144482" y="632023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1" name="组合 50"/>
          <p:cNvGrpSpPr/>
          <p:nvPr>
            <p:custDataLst>
              <p:tags r:id="rId1"/>
            </p:custDataLst>
          </p:nvPr>
        </p:nvGrpSpPr>
        <p:grpSpPr>
          <a:xfrm>
            <a:off x="2176533" y="2281072"/>
            <a:ext cx="5075199" cy="1256316"/>
            <a:chOff x="5911518" y="2024347"/>
            <a:chExt cx="5075199" cy="1256316"/>
          </a:xfrm>
        </p:grpSpPr>
        <p:grpSp>
          <p:nvGrpSpPr>
            <p:cNvPr id="41" name="组合 40"/>
            <p:cNvGrpSpPr/>
            <p:nvPr/>
          </p:nvGrpSpPr>
          <p:grpSpPr>
            <a:xfrm>
              <a:off x="5911518" y="2288936"/>
              <a:ext cx="710295" cy="710295"/>
              <a:chOff x="5911518" y="2288936"/>
              <a:chExt cx="710295" cy="710295"/>
            </a:xfrm>
          </p:grpSpPr>
          <p:sp>
            <p:nvSpPr>
              <p:cNvPr id="21" name="椭圆 20"/>
              <p:cNvSpPr/>
              <p:nvPr>
                <p:custDataLst>
                  <p:tags r:id="rId2"/>
                </p:custDataLst>
              </p:nvPr>
            </p:nvSpPr>
            <p:spPr>
              <a:xfrm>
                <a:off x="5911518" y="2288936"/>
                <a:ext cx="710295" cy="710295"/>
              </a:xfrm>
              <a:prstGeom prst="ellipse">
                <a:avLst/>
              </a:prstGeom>
              <a:solidFill>
                <a:srgbClr val="355B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Shape 31318"/>
              <p:cNvSpPr/>
              <p:nvPr>
                <p:custDataLst>
                  <p:tags r:id="rId3"/>
                </p:custDataLst>
              </p:nvPr>
            </p:nvSpPr>
            <p:spPr>
              <a:xfrm>
                <a:off x="6048825" y="2462270"/>
                <a:ext cx="435678" cy="36362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ct val="0"/>
                  </a:spcBef>
                  <a:defRPr sz="3500" cap="all">
                    <a:solidFill>
                      <a:srgbClr val="FFFFFF"/>
                    </a:solidFill>
                  </a:defRPr>
                </a:lvl1pPr>
              </a:lstStyle>
              <a:p>
                <a:pPr marL="0" marR="0" lvl="0" indent="0" algn="ctr" defTabSz="584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all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01</a:t>
                </a:r>
                <a:endParaRPr kumimoji="0" sz="2000" b="0" i="0" u="none" strike="noStrike" kern="1200" cap="all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6889152" y="2024347"/>
              <a:ext cx="4097565" cy="1256316"/>
              <a:chOff x="8211814" y="2247478"/>
              <a:chExt cx="4097565" cy="1256316"/>
            </a:xfrm>
          </p:grpSpPr>
          <p:sp>
            <p:nvSpPr>
              <p:cNvPr id="37" name="文本框 36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8211814" y="2247478"/>
                <a:ext cx="2447290" cy="506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安全意识亟待提高</a:t>
                </a: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文本框 37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8211814" y="2772909"/>
                <a:ext cx="4097565" cy="730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提高代码接口安全性和规范性，减少由于业务逻辑和底层依赖带来的漏洞。</a:t>
                </a: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0" name="组合 49"/>
          <p:cNvGrpSpPr/>
          <p:nvPr>
            <p:custDataLst>
              <p:tags r:id="rId6"/>
            </p:custDataLst>
          </p:nvPr>
        </p:nvGrpSpPr>
        <p:grpSpPr>
          <a:xfrm>
            <a:off x="2176533" y="3733889"/>
            <a:ext cx="5097566" cy="1256316"/>
            <a:chOff x="5911518" y="3405249"/>
            <a:chExt cx="5097566" cy="1256316"/>
          </a:xfrm>
        </p:grpSpPr>
        <p:grpSp>
          <p:nvGrpSpPr>
            <p:cNvPr id="39" name="组合 38"/>
            <p:cNvGrpSpPr/>
            <p:nvPr/>
          </p:nvGrpSpPr>
          <p:grpSpPr>
            <a:xfrm>
              <a:off x="5911518" y="3669838"/>
              <a:ext cx="710295" cy="710295"/>
              <a:chOff x="5911518" y="3290617"/>
              <a:chExt cx="710295" cy="710295"/>
            </a:xfrm>
          </p:grpSpPr>
          <p:sp>
            <p:nvSpPr>
              <p:cNvPr id="24" name="椭圆 23"/>
              <p:cNvSpPr/>
              <p:nvPr>
                <p:custDataLst>
                  <p:tags r:id="rId7"/>
                </p:custDataLst>
              </p:nvPr>
            </p:nvSpPr>
            <p:spPr>
              <a:xfrm>
                <a:off x="5911518" y="3290617"/>
                <a:ext cx="710295" cy="710295"/>
              </a:xfrm>
              <a:prstGeom prst="ellipse">
                <a:avLst/>
              </a:prstGeom>
              <a:solidFill>
                <a:srgbClr val="9FC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Shape 31318"/>
              <p:cNvSpPr/>
              <p:nvPr>
                <p:custDataLst>
                  <p:tags r:id="rId8"/>
                </p:custDataLst>
              </p:nvPr>
            </p:nvSpPr>
            <p:spPr>
              <a:xfrm>
                <a:off x="6048825" y="3469572"/>
                <a:ext cx="435678" cy="36362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ct val="0"/>
                  </a:spcBef>
                  <a:defRPr sz="3500" cap="all">
                    <a:solidFill>
                      <a:srgbClr val="FFFFFF"/>
                    </a:solidFill>
                  </a:defRPr>
                </a:lvl1pPr>
              </a:lstStyle>
              <a:p>
                <a:pPr marL="0" marR="0" lvl="0" indent="0" algn="ctr" defTabSz="584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1200" cap="all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02</a:t>
                </a:r>
                <a:endParaRPr kumimoji="0" sz="2000" b="0" i="0" u="none" strike="noStrike" kern="1200" cap="all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6911519" y="3405249"/>
              <a:ext cx="4097565" cy="1256316"/>
              <a:chOff x="8081782" y="2247478"/>
              <a:chExt cx="4097565" cy="1256316"/>
            </a:xfrm>
          </p:grpSpPr>
          <p:sp>
            <p:nvSpPr>
              <p:cNvPr id="46" name="文本框 45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8081782" y="2247478"/>
                <a:ext cx="3081655" cy="506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业务理解需要加强</a:t>
                </a: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8081782" y="2772909"/>
                <a:ext cx="4097565" cy="730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及时请教，针对部分功能拿捏不准的，及时汇报，及时解决。</a:t>
                </a: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308947" y="407368"/>
            <a:ext cx="1107767" cy="335211"/>
            <a:chOff x="308947" y="407368"/>
            <a:chExt cx="1107767" cy="335211"/>
          </a:xfrm>
        </p:grpSpPr>
        <p:sp>
          <p:nvSpPr>
            <p:cNvPr id="61" name="Google Shape;12;p2"/>
            <p:cNvSpPr/>
            <p:nvPr/>
          </p:nvSpPr>
          <p:spPr>
            <a:xfrm rot="20120550">
              <a:off x="576202" y="594750"/>
              <a:ext cx="213745" cy="108174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" name="calligraphy-pen-tip-outline_28577"/>
            <p:cNvSpPr/>
            <p:nvPr/>
          </p:nvSpPr>
          <p:spPr>
            <a:xfrm rot="18759965">
              <a:off x="456711" y="259604"/>
              <a:ext cx="138990" cy="434517"/>
            </a:xfrm>
            <a:custGeom>
              <a:avLst/>
              <a:gdLst>
                <a:gd name="connsiteX0" fmla="*/ 43146 w 194186"/>
                <a:gd name="connsiteY0" fmla="*/ 249308 h 607074"/>
                <a:gd name="connsiteX1" fmla="*/ 97178 w 194186"/>
                <a:gd name="connsiteY1" fmla="*/ 249308 h 607074"/>
                <a:gd name="connsiteX2" fmla="*/ 151038 w 194186"/>
                <a:gd name="connsiteY2" fmla="*/ 249308 h 607074"/>
                <a:gd name="connsiteX3" fmla="*/ 157061 w 194186"/>
                <a:gd name="connsiteY3" fmla="*/ 254120 h 607074"/>
                <a:gd name="connsiteX4" fmla="*/ 194057 w 194186"/>
                <a:gd name="connsiteY4" fmla="*/ 418912 h 607074"/>
                <a:gd name="connsiteX5" fmla="*/ 193025 w 194186"/>
                <a:gd name="connsiteY5" fmla="*/ 423895 h 607074"/>
                <a:gd name="connsiteX6" fmla="*/ 121785 w 194186"/>
                <a:gd name="connsiteY6" fmla="*/ 600888 h 607074"/>
                <a:gd name="connsiteX7" fmla="*/ 115590 w 194186"/>
                <a:gd name="connsiteY7" fmla="*/ 607074 h 607074"/>
                <a:gd name="connsiteX8" fmla="*/ 109395 w 194186"/>
                <a:gd name="connsiteY8" fmla="*/ 600888 h 607074"/>
                <a:gd name="connsiteX9" fmla="*/ 109395 w 194186"/>
                <a:gd name="connsiteY9" fmla="*/ 442797 h 607074"/>
                <a:gd name="connsiteX10" fmla="*/ 109567 w 194186"/>
                <a:gd name="connsiteY10" fmla="*/ 442110 h 607074"/>
                <a:gd name="connsiteX11" fmla="*/ 109911 w 194186"/>
                <a:gd name="connsiteY11" fmla="*/ 440392 h 607074"/>
                <a:gd name="connsiteX12" fmla="*/ 110084 w 194186"/>
                <a:gd name="connsiteY12" fmla="*/ 440220 h 607074"/>
                <a:gd name="connsiteX13" fmla="*/ 112665 w 194186"/>
                <a:gd name="connsiteY13" fmla="*/ 437127 h 607074"/>
                <a:gd name="connsiteX14" fmla="*/ 130389 w 194186"/>
                <a:gd name="connsiteY14" fmla="*/ 407914 h 607074"/>
                <a:gd name="connsiteX15" fmla="*/ 112665 w 194186"/>
                <a:gd name="connsiteY15" fmla="*/ 378702 h 607074"/>
                <a:gd name="connsiteX16" fmla="*/ 81519 w 194186"/>
                <a:gd name="connsiteY16" fmla="*/ 378702 h 607074"/>
                <a:gd name="connsiteX17" fmla="*/ 63795 w 194186"/>
                <a:gd name="connsiteY17" fmla="*/ 407914 h 607074"/>
                <a:gd name="connsiteX18" fmla="*/ 81519 w 194186"/>
                <a:gd name="connsiteY18" fmla="*/ 437127 h 607074"/>
                <a:gd name="connsiteX19" fmla="*/ 82551 w 194186"/>
                <a:gd name="connsiteY19" fmla="*/ 437986 h 607074"/>
                <a:gd name="connsiteX20" fmla="*/ 83067 w 194186"/>
                <a:gd name="connsiteY20" fmla="*/ 438502 h 607074"/>
                <a:gd name="connsiteX21" fmla="*/ 83928 w 194186"/>
                <a:gd name="connsiteY21" fmla="*/ 439533 h 607074"/>
                <a:gd name="connsiteX22" fmla="*/ 84444 w 194186"/>
                <a:gd name="connsiteY22" fmla="*/ 440564 h 607074"/>
                <a:gd name="connsiteX23" fmla="*/ 84616 w 194186"/>
                <a:gd name="connsiteY23" fmla="*/ 441766 h 607074"/>
                <a:gd name="connsiteX24" fmla="*/ 84788 w 194186"/>
                <a:gd name="connsiteY24" fmla="*/ 442626 h 607074"/>
                <a:gd name="connsiteX25" fmla="*/ 84788 w 194186"/>
                <a:gd name="connsiteY25" fmla="*/ 600888 h 607074"/>
                <a:gd name="connsiteX26" fmla="*/ 78593 w 194186"/>
                <a:gd name="connsiteY26" fmla="*/ 607074 h 607074"/>
                <a:gd name="connsiteX27" fmla="*/ 72399 w 194186"/>
                <a:gd name="connsiteY27" fmla="*/ 600888 h 607074"/>
                <a:gd name="connsiteX28" fmla="*/ 1330 w 194186"/>
                <a:gd name="connsiteY28" fmla="*/ 433003 h 607074"/>
                <a:gd name="connsiteX29" fmla="*/ 126 w 194186"/>
                <a:gd name="connsiteY29" fmla="*/ 427676 h 607074"/>
                <a:gd name="connsiteX30" fmla="*/ 37123 w 194186"/>
                <a:gd name="connsiteY30" fmla="*/ 254292 h 607074"/>
                <a:gd name="connsiteX31" fmla="*/ 43146 w 194186"/>
                <a:gd name="connsiteY31" fmla="*/ 249308 h 607074"/>
                <a:gd name="connsiteX32" fmla="*/ 16101 w 194186"/>
                <a:gd name="connsiteY32" fmla="*/ 0 h 607074"/>
                <a:gd name="connsiteX33" fmla="*/ 178083 w 194186"/>
                <a:gd name="connsiteY33" fmla="*/ 0 h 607074"/>
                <a:gd name="connsiteX34" fmla="*/ 182731 w 194186"/>
                <a:gd name="connsiteY34" fmla="*/ 2062 h 607074"/>
                <a:gd name="connsiteX35" fmla="*/ 184280 w 194186"/>
                <a:gd name="connsiteY35" fmla="*/ 6874 h 607074"/>
                <a:gd name="connsiteX36" fmla="*/ 159492 w 194186"/>
                <a:gd name="connsiteY36" fmla="*/ 227014 h 607074"/>
                <a:gd name="connsiteX37" fmla="*/ 153467 w 194186"/>
                <a:gd name="connsiteY37" fmla="*/ 232513 h 607074"/>
                <a:gd name="connsiteX38" fmla="*/ 40889 w 194186"/>
                <a:gd name="connsiteY38" fmla="*/ 232513 h 607074"/>
                <a:gd name="connsiteX39" fmla="*/ 34692 w 194186"/>
                <a:gd name="connsiteY39" fmla="*/ 227014 h 607074"/>
                <a:gd name="connsiteX40" fmla="*/ 10077 w 194186"/>
                <a:gd name="connsiteY40" fmla="*/ 6874 h 607074"/>
                <a:gd name="connsiteX41" fmla="*/ 11626 w 194186"/>
                <a:gd name="connsiteY41" fmla="*/ 2062 h 607074"/>
                <a:gd name="connsiteX42" fmla="*/ 16101 w 194186"/>
                <a:gd name="connsiteY42" fmla="*/ 0 h 60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4186" h="607074">
                  <a:moveTo>
                    <a:pt x="43146" y="249308"/>
                  </a:moveTo>
                  <a:lnTo>
                    <a:pt x="97178" y="249308"/>
                  </a:lnTo>
                  <a:lnTo>
                    <a:pt x="151038" y="249308"/>
                  </a:lnTo>
                  <a:cubicBezTo>
                    <a:pt x="153963" y="249308"/>
                    <a:pt x="156544" y="251370"/>
                    <a:pt x="157061" y="254120"/>
                  </a:cubicBezTo>
                  <a:lnTo>
                    <a:pt x="194057" y="418912"/>
                  </a:lnTo>
                  <a:cubicBezTo>
                    <a:pt x="194401" y="420630"/>
                    <a:pt x="194057" y="422349"/>
                    <a:pt x="193025" y="423895"/>
                  </a:cubicBezTo>
                  <a:cubicBezTo>
                    <a:pt x="192336" y="424926"/>
                    <a:pt x="121785" y="523905"/>
                    <a:pt x="121785" y="600888"/>
                  </a:cubicBezTo>
                  <a:cubicBezTo>
                    <a:pt x="121785" y="604325"/>
                    <a:pt x="119032" y="607074"/>
                    <a:pt x="115590" y="607074"/>
                  </a:cubicBezTo>
                  <a:cubicBezTo>
                    <a:pt x="112148" y="607074"/>
                    <a:pt x="109395" y="604325"/>
                    <a:pt x="109395" y="600888"/>
                  </a:cubicBezTo>
                  <a:lnTo>
                    <a:pt x="109395" y="442797"/>
                  </a:lnTo>
                  <a:cubicBezTo>
                    <a:pt x="109395" y="442626"/>
                    <a:pt x="109567" y="442454"/>
                    <a:pt x="109567" y="442110"/>
                  </a:cubicBezTo>
                  <a:cubicBezTo>
                    <a:pt x="109567" y="441595"/>
                    <a:pt x="109739" y="440907"/>
                    <a:pt x="109911" y="440392"/>
                  </a:cubicBezTo>
                  <a:cubicBezTo>
                    <a:pt x="109911" y="440392"/>
                    <a:pt x="109911" y="440392"/>
                    <a:pt x="110084" y="440220"/>
                  </a:cubicBezTo>
                  <a:cubicBezTo>
                    <a:pt x="110600" y="439017"/>
                    <a:pt x="111460" y="437814"/>
                    <a:pt x="112665" y="437127"/>
                  </a:cubicBezTo>
                  <a:cubicBezTo>
                    <a:pt x="123678" y="431284"/>
                    <a:pt x="130389" y="420115"/>
                    <a:pt x="130389" y="407914"/>
                  </a:cubicBezTo>
                  <a:cubicBezTo>
                    <a:pt x="130389" y="395714"/>
                    <a:pt x="123678" y="384544"/>
                    <a:pt x="112665" y="378702"/>
                  </a:cubicBezTo>
                  <a:cubicBezTo>
                    <a:pt x="102684" y="373375"/>
                    <a:pt x="91671" y="373375"/>
                    <a:pt x="81519" y="378702"/>
                  </a:cubicBezTo>
                  <a:cubicBezTo>
                    <a:pt x="70678" y="384544"/>
                    <a:pt x="63795" y="395714"/>
                    <a:pt x="63795" y="407914"/>
                  </a:cubicBezTo>
                  <a:cubicBezTo>
                    <a:pt x="63795" y="420115"/>
                    <a:pt x="70678" y="431284"/>
                    <a:pt x="81519" y="437127"/>
                  </a:cubicBezTo>
                  <a:cubicBezTo>
                    <a:pt x="81863" y="437299"/>
                    <a:pt x="82207" y="437642"/>
                    <a:pt x="82551" y="437986"/>
                  </a:cubicBezTo>
                  <a:cubicBezTo>
                    <a:pt x="82723" y="438158"/>
                    <a:pt x="82895" y="438330"/>
                    <a:pt x="83067" y="438502"/>
                  </a:cubicBezTo>
                  <a:cubicBezTo>
                    <a:pt x="83412" y="438845"/>
                    <a:pt x="83584" y="439189"/>
                    <a:pt x="83928" y="439533"/>
                  </a:cubicBezTo>
                  <a:cubicBezTo>
                    <a:pt x="84100" y="439876"/>
                    <a:pt x="84272" y="440220"/>
                    <a:pt x="84444" y="440564"/>
                  </a:cubicBezTo>
                  <a:cubicBezTo>
                    <a:pt x="84444" y="440907"/>
                    <a:pt x="84616" y="441251"/>
                    <a:pt x="84616" y="441766"/>
                  </a:cubicBezTo>
                  <a:cubicBezTo>
                    <a:pt x="84616" y="441938"/>
                    <a:pt x="84788" y="442282"/>
                    <a:pt x="84788" y="442626"/>
                  </a:cubicBezTo>
                  <a:lnTo>
                    <a:pt x="84788" y="600888"/>
                  </a:lnTo>
                  <a:cubicBezTo>
                    <a:pt x="84788" y="604325"/>
                    <a:pt x="82035" y="607074"/>
                    <a:pt x="78593" y="607074"/>
                  </a:cubicBezTo>
                  <a:cubicBezTo>
                    <a:pt x="75152" y="607074"/>
                    <a:pt x="72399" y="604325"/>
                    <a:pt x="72399" y="600888"/>
                  </a:cubicBezTo>
                  <a:cubicBezTo>
                    <a:pt x="72399" y="519781"/>
                    <a:pt x="2191" y="433862"/>
                    <a:pt x="1330" y="433003"/>
                  </a:cubicBezTo>
                  <a:cubicBezTo>
                    <a:pt x="126" y="431456"/>
                    <a:pt x="-218" y="429566"/>
                    <a:pt x="126" y="427676"/>
                  </a:cubicBezTo>
                  <a:lnTo>
                    <a:pt x="37123" y="254292"/>
                  </a:lnTo>
                  <a:cubicBezTo>
                    <a:pt x="37639" y="251370"/>
                    <a:pt x="40220" y="249308"/>
                    <a:pt x="43146" y="249308"/>
                  </a:cubicBezTo>
                  <a:close/>
                  <a:moveTo>
                    <a:pt x="16101" y="0"/>
                  </a:moveTo>
                  <a:lnTo>
                    <a:pt x="178083" y="0"/>
                  </a:lnTo>
                  <a:cubicBezTo>
                    <a:pt x="179805" y="0"/>
                    <a:pt x="181526" y="688"/>
                    <a:pt x="182731" y="2062"/>
                  </a:cubicBezTo>
                  <a:cubicBezTo>
                    <a:pt x="183936" y="3437"/>
                    <a:pt x="184452" y="5156"/>
                    <a:pt x="184280" y="6874"/>
                  </a:cubicBezTo>
                  <a:lnTo>
                    <a:pt x="159492" y="227014"/>
                  </a:lnTo>
                  <a:cubicBezTo>
                    <a:pt x="159148" y="230107"/>
                    <a:pt x="156566" y="232513"/>
                    <a:pt x="153467" y="232513"/>
                  </a:cubicBezTo>
                  <a:lnTo>
                    <a:pt x="40889" y="232513"/>
                  </a:lnTo>
                  <a:cubicBezTo>
                    <a:pt x="37619" y="232513"/>
                    <a:pt x="35037" y="230107"/>
                    <a:pt x="34692" y="227014"/>
                  </a:cubicBezTo>
                  <a:lnTo>
                    <a:pt x="10077" y="6874"/>
                  </a:lnTo>
                  <a:cubicBezTo>
                    <a:pt x="9732" y="5156"/>
                    <a:pt x="10421" y="3265"/>
                    <a:pt x="11626" y="2062"/>
                  </a:cubicBezTo>
                  <a:cubicBezTo>
                    <a:pt x="12659" y="688"/>
                    <a:pt x="14380" y="0"/>
                    <a:pt x="16101" y="0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任意多边形: 形状 62"/>
            <p:cNvSpPr/>
            <p:nvPr/>
          </p:nvSpPr>
          <p:spPr>
            <a:xfrm>
              <a:off x="642417" y="654366"/>
              <a:ext cx="774297" cy="88213"/>
            </a:xfrm>
            <a:custGeom>
              <a:avLst/>
              <a:gdLst>
                <a:gd name="connsiteX0" fmla="*/ 0 w 4160520"/>
                <a:gd name="connsiteY0" fmla="*/ 30497 h 305869"/>
                <a:gd name="connsiteX1" fmla="*/ 1005840 w 4160520"/>
                <a:gd name="connsiteY1" fmla="*/ 137177 h 305869"/>
                <a:gd name="connsiteX2" fmla="*/ 1691640 w 4160520"/>
                <a:gd name="connsiteY2" fmla="*/ 289577 h 305869"/>
                <a:gd name="connsiteX3" fmla="*/ 2514600 w 4160520"/>
                <a:gd name="connsiteY3" fmla="*/ 17 h 305869"/>
                <a:gd name="connsiteX4" fmla="*/ 3048000 w 4160520"/>
                <a:gd name="connsiteY4" fmla="*/ 304817 h 305869"/>
                <a:gd name="connsiteX5" fmla="*/ 3642360 w 4160520"/>
                <a:gd name="connsiteY5" fmla="*/ 106697 h 305869"/>
                <a:gd name="connsiteX6" fmla="*/ 3840480 w 4160520"/>
                <a:gd name="connsiteY6" fmla="*/ 289577 h 305869"/>
                <a:gd name="connsiteX7" fmla="*/ 4053840 w 4160520"/>
                <a:gd name="connsiteY7" fmla="*/ 198137 h 305869"/>
                <a:gd name="connsiteX8" fmla="*/ 4160520 w 4160520"/>
                <a:gd name="connsiteY8" fmla="*/ 182897 h 305869"/>
                <a:gd name="connsiteX0-1" fmla="*/ 0 w 3154680"/>
                <a:gd name="connsiteY0-2" fmla="*/ 137177 h 305869"/>
                <a:gd name="connsiteX1-3" fmla="*/ 685800 w 3154680"/>
                <a:gd name="connsiteY1-4" fmla="*/ 289577 h 305869"/>
                <a:gd name="connsiteX2-5" fmla="*/ 1508760 w 3154680"/>
                <a:gd name="connsiteY2-6" fmla="*/ 17 h 305869"/>
                <a:gd name="connsiteX3-7" fmla="*/ 2042160 w 3154680"/>
                <a:gd name="connsiteY3-8" fmla="*/ 304817 h 305869"/>
                <a:gd name="connsiteX4-9" fmla="*/ 2636520 w 3154680"/>
                <a:gd name="connsiteY4-10" fmla="*/ 106697 h 305869"/>
                <a:gd name="connsiteX5-11" fmla="*/ 2834640 w 3154680"/>
                <a:gd name="connsiteY5-12" fmla="*/ 289577 h 305869"/>
                <a:gd name="connsiteX6-13" fmla="*/ 3048000 w 3154680"/>
                <a:gd name="connsiteY6-14" fmla="*/ 198137 h 305869"/>
                <a:gd name="connsiteX7-15" fmla="*/ 3154680 w 3154680"/>
                <a:gd name="connsiteY7-16" fmla="*/ 182897 h 305869"/>
                <a:gd name="connsiteX0-17" fmla="*/ 0 w 3334271"/>
                <a:gd name="connsiteY0-18" fmla="*/ 137177 h 305869"/>
                <a:gd name="connsiteX1-19" fmla="*/ 865391 w 3334271"/>
                <a:gd name="connsiteY1-20" fmla="*/ 289577 h 305869"/>
                <a:gd name="connsiteX2-21" fmla="*/ 1688351 w 3334271"/>
                <a:gd name="connsiteY2-22" fmla="*/ 17 h 305869"/>
                <a:gd name="connsiteX3-23" fmla="*/ 2221751 w 3334271"/>
                <a:gd name="connsiteY3-24" fmla="*/ 304817 h 305869"/>
                <a:gd name="connsiteX4-25" fmla="*/ 2816111 w 3334271"/>
                <a:gd name="connsiteY4-26" fmla="*/ 106697 h 305869"/>
                <a:gd name="connsiteX5-27" fmla="*/ 3014231 w 3334271"/>
                <a:gd name="connsiteY5-28" fmla="*/ 289577 h 305869"/>
                <a:gd name="connsiteX6-29" fmla="*/ 3227591 w 3334271"/>
                <a:gd name="connsiteY6-30" fmla="*/ 198137 h 305869"/>
                <a:gd name="connsiteX7-31" fmla="*/ 3334271 w 3334271"/>
                <a:gd name="connsiteY7-32" fmla="*/ 182897 h 305869"/>
                <a:gd name="connsiteX0-33" fmla="*/ 0 w 3603657"/>
                <a:gd name="connsiteY0-34" fmla="*/ 217288 h 305870"/>
                <a:gd name="connsiteX1-35" fmla="*/ 1134777 w 3603657"/>
                <a:gd name="connsiteY1-36" fmla="*/ 289578 h 305870"/>
                <a:gd name="connsiteX2-37" fmla="*/ 1957737 w 3603657"/>
                <a:gd name="connsiteY2-38" fmla="*/ 18 h 305870"/>
                <a:gd name="connsiteX3-39" fmla="*/ 2491137 w 3603657"/>
                <a:gd name="connsiteY3-40" fmla="*/ 304818 h 305870"/>
                <a:gd name="connsiteX4-41" fmla="*/ 3085497 w 3603657"/>
                <a:gd name="connsiteY4-42" fmla="*/ 106698 h 305870"/>
                <a:gd name="connsiteX5-43" fmla="*/ 3283617 w 3603657"/>
                <a:gd name="connsiteY5-44" fmla="*/ 289578 h 305870"/>
                <a:gd name="connsiteX6-45" fmla="*/ 3496977 w 3603657"/>
                <a:gd name="connsiteY6-46" fmla="*/ 198138 h 305870"/>
                <a:gd name="connsiteX7-47" fmla="*/ 3603657 w 3603657"/>
                <a:gd name="connsiteY7-48" fmla="*/ 182898 h 305870"/>
                <a:gd name="connsiteX0-49" fmla="*/ 0 w 3603657"/>
                <a:gd name="connsiteY0-50" fmla="*/ 217288 h 305870"/>
                <a:gd name="connsiteX1-51" fmla="*/ 1134777 w 3603657"/>
                <a:gd name="connsiteY1-52" fmla="*/ 289578 h 305870"/>
                <a:gd name="connsiteX2-53" fmla="*/ 1957737 w 3603657"/>
                <a:gd name="connsiteY2-54" fmla="*/ 18 h 305870"/>
                <a:gd name="connsiteX3-55" fmla="*/ 2491137 w 3603657"/>
                <a:gd name="connsiteY3-56" fmla="*/ 304818 h 305870"/>
                <a:gd name="connsiteX4-57" fmla="*/ 3085497 w 3603657"/>
                <a:gd name="connsiteY4-58" fmla="*/ 106698 h 305870"/>
                <a:gd name="connsiteX5-59" fmla="*/ 3283617 w 3603657"/>
                <a:gd name="connsiteY5-60" fmla="*/ 289578 h 305870"/>
                <a:gd name="connsiteX6-61" fmla="*/ 3496977 w 3603657"/>
                <a:gd name="connsiteY6-62" fmla="*/ 198138 h 305870"/>
                <a:gd name="connsiteX7-63" fmla="*/ 3603657 w 3603657"/>
                <a:gd name="connsiteY7-64" fmla="*/ 182898 h 305870"/>
                <a:gd name="connsiteX0-65" fmla="*/ 0 w 3439032"/>
                <a:gd name="connsiteY0-66" fmla="*/ 160067 h 305870"/>
                <a:gd name="connsiteX1-67" fmla="*/ 970152 w 3439032"/>
                <a:gd name="connsiteY1-68" fmla="*/ 289578 h 305870"/>
                <a:gd name="connsiteX2-69" fmla="*/ 1793112 w 3439032"/>
                <a:gd name="connsiteY2-70" fmla="*/ 18 h 305870"/>
                <a:gd name="connsiteX3-71" fmla="*/ 2326512 w 3439032"/>
                <a:gd name="connsiteY3-72" fmla="*/ 304818 h 305870"/>
                <a:gd name="connsiteX4-73" fmla="*/ 2920872 w 3439032"/>
                <a:gd name="connsiteY4-74" fmla="*/ 106698 h 305870"/>
                <a:gd name="connsiteX5-75" fmla="*/ 3118992 w 3439032"/>
                <a:gd name="connsiteY5-76" fmla="*/ 289578 h 305870"/>
                <a:gd name="connsiteX6-77" fmla="*/ 3332352 w 3439032"/>
                <a:gd name="connsiteY6-78" fmla="*/ 198138 h 305870"/>
                <a:gd name="connsiteX7-79" fmla="*/ 3439032 w 3439032"/>
                <a:gd name="connsiteY7-80" fmla="*/ 182898 h 30587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3439032" h="305870">
                  <a:moveTo>
                    <a:pt x="0" y="160067"/>
                  </a:moveTo>
                  <a:cubicBezTo>
                    <a:pt x="521395" y="111693"/>
                    <a:pt x="671300" y="316253"/>
                    <a:pt x="970152" y="289578"/>
                  </a:cubicBezTo>
                  <a:cubicBezTo>
                    <a:pt x="1269004" y="262903"/>
                    <a:pt x="1567052" y="-2522"/>
                    <a:pt x="1793112" y="18"/>
                  </a:cubicBezTo>
                  <a:cubicBezTo>
                    <a:pt x="2019172" y="2558"/>
                    <a:pt x="2138552" y="287038"/>
                    <a:pt x="2326512" y="304818"/>
                  </a:cubicBezTo>
                  <a:cubicBezTo>
                    <a:pt x="2514472" y="322598"/>
                    <a:pt x="2788792" y="109238"/>
                    <a:pt x="2920872" y="106698"/>
                  </a:cubicBezTo>
                  <a:cubicBezTo>
                    <a:pt x="3052952" y="104158"/>
                    <a:pt x="3050412" y="274338"/>
                    <a:pt x="3118992" y="289578"/>
                  </a:cubicBezTo>
                  <a:cubicBezTo>
                    <a:pt x="3187572" y="304818"/>
                    <a:pt x="3279012" y="215918"/>
                    <a:pt x="3332352" y="198138"/>
                  </a:cubicBezTo>
                  <a:cubicBezTo>
                    <a:pt x="3385692" y="180358"/>
                    <a:pt x="3412362" y="181628"/>
                    <a:pt x="3439032" y="182898"/>
                  </a:cubicBezTo>
                </a:path>
              </a:pathLst>
            </a:custGeom>
            <a:noFill/>
            <a:ln>
              <a:solidFill>
                <a:srgbClr val="9FCC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Group 4"/>
          <p:cNvGrpSpPr/>
          <p:nvPr/>
        </p:nvGrpSpPr>
        <p:grpSpPr>
          <a:xfrm>
            <a:off x="7539040" y="1852678"/>
            <a:ext cx="3449096" cy="3321278"/>
            <a:chOff x="4200186" y="2320894"/>
            <a:chExt cx="3791627" cy="3651116"/>
          </a:xfrm>
        </p:grpSpPr>
        <p:sp>
          <p:nvSpPr>
            <p:cNvPr id="78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rgbClr val="9FCC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rgbClr val="CDDB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ounded Rectangle 3"/>
            <p:cNvSpPr/>
            <p:nvPr/>
          </p:nvSpPr>
          <p:spPr>
            <a:xfrm rot="18107607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rgbClr val="9FCC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rgbClr val="355BA5"/>
            </a:solidFill>
            <a:ln>
              <a:noFill/>
            </a:ln>
          </p:spPr>
          <p:txBody>
            <a:bodyPr vert="horz" wrap="square" lIns="96425" tIns="48213" rIns="96425" bIns="4821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5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vert="horz" wrap="square" lIns="96425" tIns="48213" rIns="96425" bIns="4821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CDDBEA"/>
            </a:solidFill>
            <a:ln>
              <a:noFill/>
            </a:ln>
          </p:spPr>
          <p:txBody>
            <a:bodyPr vert="horz" wrap="square" lIns="96425" tIns="48213" rIns="96425" bIns="4821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1336266" y="232116"/>
            <a:ext cx="3391824" cy="850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200" spc="600">
                <a:solidFill>
                  <a:srgbClr val="355BA5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  <a:cs typeface="+mj-cs"/>
              </a:defRPr>
            </a:lvl1pPr>
          </a:lstStyle>
          <a:p>
            <a:r>
              <a:rPr lang="zh-CN" altLang="en-US" dirty="0">
                <a:latin typeface="思源宋体 CN Heavy" pitchFamily="18" charset="-122"/>
                <a:ea typeface="思源宋体 CN Heavy" pitchFamily="18" charset="-122"/>
              </a:rPr>
              <a:t>不足与改进</a:t>
            </a:r>
            <a:endParaRPr lang="zh-CN" altLang="en-US" dirty="0">
              <a:latin typeface="思源宋体 CN Heavy" pitchFamily="18" charset="-122"/>
              <a:ea typeface="思源宋体 CN Heavy" pitchFamily="18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5334000" y="1213061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5400" b="1">
                <a:solidFill>
                  <a:srgbClr val="9FCC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0" lang="zh-CN" altLang="en-US" sz="5400" b="1" i="0" u="none" strike="noStrike" kern="1200" cap="none" spc="0" normalizeH="0" baseline="0" noProof="0">
              <a:ln>
                <a:noFill/>
              </a:ln>
              <a:solidFill>
                <a:srgbClr val="9FCC6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86039" y="2701405"/>
            <a:ext cx="8040358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8800" b="0" spc="300">
                <a:solidFill>
                  <a:srgbClr val="355BA5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  <a:cs typeface="阿里巴巴普惠体 R" panose="00020600040101010101" pitchFamily="18" charset="-122"/>
              </a:defRPr>
            </a:lvl1pPr>
          </a:lstStyle>
          <a:p>
            <a:r>
              <a:rPr lang="zh-CN" altLang="en-US" dirty="0">
                <a:latin typeface="思源宋体 CN Heavy" pitchFamily="18" charset="-122"/>
                <a:ea typeface="思源宋体 CN Heavy" pitchFamily="18" charset="-122"/>
              </a:rPr>
              <a:t>近期计划</a:t>
            </a:r>
            <a:endParaRPr lang="zh-CN" altLang="en-US" dirty="0">
              <a:latin typeface="思源宋体 CN Heavy" pitchFamily="18" charset="-122"/>
              <a:ea typeface="思源宋体 CN Heavy" pitchFamily="18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5192244" y="2340665"/>
            <a:ext cx="1898650" cy="45719"/>
          </a:xfrm>
          <a:prstGeom prst="roundRect">
            <a:avLst>
              <a:gd name="adj" fmla="val 50000"/>
            </a:avLst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9FCC6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b="1">
                <a:solidFill>
                  <a:srgbClr val="9FCC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FOUR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9FCC6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Google Shape;15;p2"/>
          <p:cNvSpPr/>
          <p:nvPr/>
        </p:nvSpPr>
        <p:spPr>
          <a:xfrm rot="6305579" flipH="1">
            <a:off x="9001034" y="4482504"/>
            <a:ext cx="3311186" cy="3372950"/>
          </a:xfrm>
          <a:custGeom>
            <a:avLst/>
            <a:gdLst/>
            <a:ahLst/>
            <a:cxnLst/>
            <a:rect l="l" t="t" r="r" b="b"/>
            <a:pathLst>
              <a:path w="69960" h="71265" extrusionOk="0">
                <a:moveTo>
                  <a:pt x="69719" y="0"/>
                </a:moveTo>
                <a:cubicBezTo>
                  <a:pt x="68440" y="4497"/>
                  <a:pt x="67114" y="9148"/>
                  <a:pt x="64603" y="13195"/>
                </a:cubicBezTo>
                <a:cubicBezTo>
                  <a:pt x="61822" y="17675"/>
                  <a:pt x="57828" y="20684"/>
                  <a:pt x="53642" y="21451"/>
                </a:cubicBezTo>
                <a:cubicBezTo>
                  <a:pt x="52117" y="21733"/>
                  <a:pt x="50466" y="21761"/>
                  <a:pt x="48844" y="21761"/>
                </a:cubicBezTo>
                <a:cubicBezTo>
                  <a:pt x="48639" y="21761"/>
                  <a:pt x="48434" y="21760"/>
                  <a:pt x="48230" y="21760"/>
                </a:cubicBezTo>
                <a:cubicBezTo>
                  <a:pt x="48017" y="21759"/>
                  <a:pt x="47805" y="21759"/>
                  <a:pt x="47592" y="21759"/>
                </a:cubicBezTo>
                <a:cubicBezTo>
                  <a:pt x="44134" y="21759"/>
                  <a:pt x="40640" y="21899"/>
                  <a:pt x="38369" y="24424"/>
                </a:cubicBezTo>
                <a:cubicBezTo>
                  <a:pt x="35565" y="27544"/>
                  <a:pt x="36547" y="32218"/>
                  <a:pt x="37416" y="36341"/>
                </a:cubicBezTo>
                <a:cubicBezTo>
                  <a:pt x="37557" y="37011"/>
                  <a:pt x="37692" y="37647"/>
                  <a:pt x="37812" y="38281"/>
                </a:cubicBezTo>
                <a:cubicBezTo>
                  <a:pt x="39735" y="48405"/>
                  <a:pt x="35935" y="59353"/>
                  <a:pt x="28356" y="65521"/>
                </a:cubicBezTo>
                <a:cubicBezTo>
                  <a:pt x="23874" y="69170"/>
                  <a:pt x="18203" y="71038"/>
                  <a:pt x="12621" y="71038"/>
                </a:cubicBezTo>
                <a:cubicBezTo>
                  <a:pt x="8190" y="71038"/>
                  <a:pt x="3816" y="69861"/>
                  <a:pt x="138" y="67463"/>
                </a:cubicBezTo>
                <a:lnTo>
                  <a:pt x="1" y="67672"/>
                </a:lnTo>
                <a:cubicBezTo>
                  <a:pt x="3595" y="70014"/>
                  <a:pt x="8007" y="71264"/>
                  <a:pt x="12593" y="71264"/>
                </a:cubicBezTo>
                <a:cubicBezTo>
                  <a:pt x="13223" y="71264"/>
                  <a:pt x="13859" y="71238"/>
                  <a:pt x="14503" y="71192"/>
                </a:cubicBezTo>
                <a:cubicBezTo>
                  <a:pt x="19680" y="70804"/>
                  <a:pt x="24656" y="68859"/>
                  <a:pt x="28519" y="65715"/>
                </a:cubicBezTo>
                <a:cubicBezTo>
                  <a:pt x="32346" y="62600"/>
                  <a:pt x="35268" y="58310"/>
                  <a:pt x="36963" y="53312"/>
                </a:cubicBezTo>
                <a:cubicBezTo>
                  <a:pt x="38626" y="48419"/>
                  <a:pt x="39005" y="43205"/>
                  <a:pt x="38060" y="38233"/>
                </a:cubicBezTo>
                <a:cubicBezTo>
                  <a:pt x="37940" y="37599"/>
                  <a:pt x="37801" y="36933"/>
                  <a:pt x="37664" y="36290"/>
                </a:cubicBezTo>
                <a:cubicBezTo>
                  <a:pt x="36765" y="32026"/>
                  <a:pt x="35837" y="27616"/>
                  <a:pt x="38555" y="24591"/>
                </a:cubicBezTo>
                <a:cubicBezTo>
                  <a:pt x="40780" y="22116"/>
                  <a:pt x="44121" y="22007"/>
                  <a:pt x="47693" y="22007"/>
                </a:cubicBezTo>
                <a:cubicBezTo>
                  <a:pt x="47871" y="22007"/>
                  <a:pt x="48050" y="22007"/>
                  <a:pt x="48230" y="22008"/>
                </a:cubicBezTo>
                <a:cubicBezTo>
                  <a:pt x="48460" y="22008"/>
                  <a:pt x="48691" y="22009"/>
                  <a:pt x="48923" y="22009"/>
                </a:cubicBezTo>
                <a:cubicBezTo>
                  <a:pt x="50531" y="22009"/>
                  <a:pt x="52167" y="21977"/>
                  <a:pt x="53688" y="21699"/>
                </a:cubicBezTo>
                <a:cubicBezTo>
                  <a:pt x="57941" y="20917"/>
                  <a:pt x="61998" y="17866"/>
                  <a:pt x="64816" y="13326"/>
                </a:cubicBezTo>
                <a:cubicBezTo>
                  <a:pt x="67345" y="9251"/>
                  <a:pt x="68675" y="4584"/>
                  <a:pt x="69960" y="69"/>
                </a:cubicBezTo>
                <a:lnTo>
                  <a:pt x="69719" y="0"/>
                </a:lnTo>
                <a:close/>
              </a:path>
            </a:pathLst>
          </a:custGeom>
          <a:solidFill>
            <a:srgbClr val="DB634D"/>
          </a:solidFill>
          <a:ln>
            <a:solidFill>
              <a:srgbClr val="355BA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阿里巴巴普惠体 R" panose="00020600040101010101" pitchFamily="18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305563" y="-17275"/>
            <a:ext cx="12509927" cy="6941711"/>
            <a:chOff x="-305563" y="-17275"/>
            <a:chExt cx="12509927" cy="6941711"/>
          </a:xfrm>
        </p:grpSpPr>
        <p:sp>
          <p:nvSpPr>
            <p:cNvPr id="9" name="任意多边形: 形状 8"/>
            <p:cNvSpPr/>
            <p:nvPr/>
          </p:nvSpPr>
          <p:spPr>
            <a:xfrm>
              <a:off x="0" y="-6383"/>
              <a:ext cx="5584554" cy="4204569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" t="-6" r="51048" b="6"/>
            <a:stretch>
              <a:fillRect/>
            </a:stretch>
          </p:blipFill>
          <p:spPr>
            <a:xfrm>
              <a:off x="-2488" y="-17275"/>
              <a:ext cx="3464145" cy="4267384"/>
            </a:xfrm>
            <a:prstGeom prst="rect">
              <a:avLst/>
            </a:prstGeom>
          </p:spPr>
        </p:pic>
        <p:sp>
          <p:nvSpPr>
            <p:cNvPr id="11" name="任意多边形: 形状 10"/>
            <p:cNvSpPr/>
            <p:nvPr/>
          </p:nvSpPr>
          <p:spPr>
            <a:xfrm>
              <a:off x="-159362" y="5474948"/>
              <a:ext cx="3587588" cy="1383051"/>
            </a:xfrm>
            <a:custGeom>
              <a:avLst/>
              <a:gdLst>
                <a:gd name="connsiteX0" fmla="*/ 1523184 w 4026521"/>
                <a:gd name="connsiteY0" fmla="*/ 0 h 1552264"/>
                <a:gd name="connsiteX1" fmla="*/ 2317501 w 4026521"/>
                <a:gd name="connsiteY1" fmla="*/ 243750 h 1552264"/>
                <a:gd name="connsiteX2" fmla="*/ 2824824 w 4026521"/>
                <a:gd name="connsiteY2" fmla="*/ 725145 h 1552264"/>
                <a:gd name="connsiteX3" fmla="*/ 3668520 w 4026521"/>
                <a:gd name="connsiteY3" fmla="*/ 1211163 h 1552264"/>
                <a:gd name="connsiteX4" fmla="*/ 3872470 w 4026521"/>
                <a:gd name="connsiteY4" fmla="*/ 1285865 h 1552264"/>
                <a:gd name="connsiteX5" fmla="*/ 4011721 w 4026521"/>
                <a:gd name="connsiteY5" fmla="*/ 1457300 h 1552264"/>
                <a:gd name="connsiteX6" fmla="*/ 4026521 w 4026521"/>
                <a:gd name="connsiteY6" fmla="*/ 1520527 h 1552264"/>
                <a:gd name="connsiteX7" fmla="*/ 4024585 w 4026521"/>
                <a:gd name="connsiteY7" fmla="*/ 1552264 h 1552264"/>
                <a:gd name="connsiteX8" fmla="*/ 189325 w 4026521"/>
                <a:gd name="connsiteY8" fmla="*/ 1552264 h 1552264"/>
                <a:gd name="connsiteX9" fmla="*/ 181397 w 4026521"/>
                <a:gd name="connsiteY9" fmla="*/ 1545529 h 1552264"/>
                <a:gd name="connsiteX10" fmla="*/ 21854 w 4026521"/>
                <a:gd name="connsiteY10" fmla="*/ 1298890 h 1552264"/>
                <a:gd name="connsiteX11" fmla="*/ 110639 w 4026521"/>
                <a:gd name="connsiteY11" fmla="*/ 785553 h 1552264"/>
                <a:gd name="connsiteX12" fmla="*/ 544136 w 4026521"/>
                <a:gd name="connsiteY12" fmla="*/ 335284 h 1552264"/>
                <a:gd name="connsiteX13" fmla="*/ 780210 w 4026521"/>
                <a:gd name="connsiteY13" fmla="*/ 188207 h 1552264"/>
                <a:gd name="connsiteX14" fmla="*/ 1523184 w 4026521"/>
                <a:gd name="connsiteY14" fmla="*/ 0 h 155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26521" h="1552264">
                  <a:moveTo>
                    <a:pt x="1523184" y="0"/>
                  </a:moveTo>
                  <a:cubicBezTo>
                    <a:pt x="1796881" y="0"/>
                    <a:pt x="2070185" y="76848"/>
                    <a:pt x="2317501" y="243750"/>
                  </a:cubicBezTo>
                  <a:cubicBezTo>
                    <a:pt x="2517009" y="378438"/>
                    <a:pt x="2657258" y="558122"/>
                    <a:pt x="2824824" y="725145"/>
                  </a:cubicBezTo>
                  <a:cubicBezTo>
                    <a:pt x="3055610" y="955144"/>
                    <a:pt x="3356323" y="1121865"/>
                    <a:pt x="3668520" y="1211163"/>
                  </a:cubicBezTo>
                  <a:cubicBezTo>
                    <a:pt x="3738357" y="1231108"/>
                    <a:pt x="3810551" y="1247819"/>
                    <a:pt x="3872470" y="1285865"/>
                  </a:cubicBezTo>
                  <a:cubicBezTo>
                    <a:pt x="3936324" y="1325151"/>
                    <a:pt x="3986277" y="1386677"/>
                    <a:pt x="4011721" y="1457300"/>
                  </a:cubicBezTo>
                  <a:cubicBezTo>
                    <a:pt x="4019065" y="1477638"/>
                    <a:pt x="4024353" y="1498995"/>
                    <a:pt x="4026521" y="1520527"/>
                  </a:cubicBezTo>
                  <a:lnTo>
                    <a:pt x="4024585" y="1552264"/>
                  </a:lnTo>
                  <a:lnTo>
                    <a:pt x="189325" y="1552264"/>
                  </a:lnTo>
                  <a:lnTo>
                    <a:pt x="181397" y="1545529"/>
                  </a:lnTo>
                  <a:cubicBezTo>
                    <a:pt x="109526" y="1476456"/>
                    <a:pt x="51182" y="1393605"/>
                    <a:pt x="21854" y="1298890"/>
                  </a:cubicBezTo>
                  <a:cubicBezTo>
                    <a:pt x="-31060" y="1127909"/>
                    <a:pt x="17382" y="938373"/>
                    <a:pt x="110639" y="785553"/>
                  </a:cubicBezTo>
                  <a:cubicBezTo>
                    <a:pt x="217827" y="609979"/>
                    <a:pt x="378927" y="456101"/>
                    <a:pt x="544136" y="335284"/>
                  </a:cubicBezTo>
                  <a:cubicBezTo>
                    <a:pt x="619745" y="279741"/>
                    <a:pt x="698769" y="230635"/>
                    <a:pt x="780210" y="188207"/>
                  </a:cubicBezTo>
                  <a:cubicBezTo>
                    <a:pt x="1014501" y="66271"/>
                    <a:pt x="1269009" y="0"/>
                    <a:pt x="1523184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9129332" y="3835637"/>
              <a:ext cx="3062667" cy="3022363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18" name="Group 4"/>
            <p:cNvGrpSpPr>
              <a:grpSpLocks noChangeAspect="1"/>
            </p:cNvGrpSpPr>
            <p:nvPr/>
          </p:nvGrpSpPr>
          <p:grpSpPr>
            <a:xfrm rot="10800000" flipV="1">
              <a:off x="1058602" y="6124813"/>
              <a:ext cx="2434878" cy="799623"/>
              <a:chOff x="4979" y="5708"/>
              <a:chExt cx="2975" cy="977"/>
            </a:xfrm>
            <a:solidFill>
              <a:srgbClr val="355BA5"/>
            </a:solidFill>
          </p:grpSpPr>
          <p:sp>
            <p:nvSpPr>
              <p:cNvPr id="19" name="Freeform 5"/>
              <p:cNvSpPr/>
              <p:nvPr/>
            </p:nvSpPr>
            <p:spPr bwMode="auto">
              <a:xfrm>
                <a:off x="4979" y="6037"/>
                <a:ext cx="2443" cy="648"/>
              </a:xfrm>
              <a:custGeom>
                <a:avLst/>
                <a:gdLst>
                  <a:gd name="T0" fmla="*/ 5 w 1277"/>
                  <a:gd name="T1" fmla="*/ 331 h 337"/>
                  <a:gd name="T2" fmla="*/ 70 w 1277"/>
                  <a:gd name="T3" fmla="*/ 255 h 337"/>
                  <a:gd name="T4" fmla="*/ 171 w 1277"/>
                  <a:gd name="T5" fmla="*/ 180 h 337"/>
                  <a:gd name="T6" fmla="*/ 282 w 1277"/>
                  <a:gd name="T7" fmla="*/ 114 h 337"/>
                  <a:gd name="T8" fmla="*/ 386 w 1277"/>
                  <a:gd name="T9" fmla="*/ 67 h 337"/>
                  <a:gd name="T10" fmla="*/ 558 w 1277"/>
                  <a:gd name="T11" fmla="*/ 44 h 337"/>
                  <a:gd name="T12" fmla="*/ 698 w 1277"/>
                  <a:gd name="T13" fmla="*/ 93 h 337"/>
                  <a:gd name="T14" fmla="*/ 789 w 1277"/>
                  <a:gd name="T15" fmla="*/ 200 h 337"/>
                  <a:gd name="T16" fmla="*/ 930 w 1277"/>
                  <a:gd name="T17" fmla="*/ 264 h 337"/>
                  <a:gd name="T18" fmla="*/ 1013 w 1277"/>
                  <a:gd name="T19" fmla="*/ 275 h 337"/>
                  <a:gd name="T20" fmla="*/ 1100 w 1277"/>
                  <a:gd name="T21" fmla="*/ 295 h 337"/>
                  <a:gd name="T22" fmla="*/ 1275 w 1277"/>
                  <a:gd name="T23" fmla="*/ 337 h 337"/>
                  <a:gd name="T24" fmla="*/ 1275 w 1277"/>
                  <a:gd name="T25" fmla="*/ 297 h 337"/>
                  <a:gd name="T26" fmla="*/ 1119 w 1277"/>
                  <a:gd name="T27" fmla="*/ 260 h 337"/>
                  <a:gd name="T28" fmla="*/ 969 w 1277"/>
                  <a:gd name="T29" fmla="*/ 230 h 337"/>
                  <a:gd name="T30" fmla="*/ 816 w 1277"/>
                  <a:gd name="T31" fmla="*/ 183 h 337"/>
                  <a:gd name="T32" fmla="*/ 722 w 1277"/>
                  <a:gd name="T33" fmla="*/ 79 h 337"/>
                  <a:gd name="T34" fmla="*/ 592 w 1277"/>
                  <a:gd name="T35" fmla="*/ 6 h 337"/>
                  <a:gd name="T36" fmla="*/ 428 w 1277"/>
                  <a:gd name="T37" fmla="*/ 18 h 337"/>
                  <a:gd name="T38" fmla="*/ 199 w 1277"/>
                  <a:gd name="T39" fmla="*/ 123 h 337"/>
                  <a:gd name="T40" fmla="*/ 81 w 1277"/>
                  <a:gd name="T41" fmla="*/ 205 h 337"/>
                  <a:gd name="T42" fmla="*/ 5 w 1277"/>
                  <a:gd name="T43" fmla="*/ 291 h 337"/>
                  <a:gd name="T44" fmla="*/ 5 w 1277"/>
                  <a:gd name="T45" fmla="*/ 331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77" h="337">
                    <a:moveTo>
                      <a:pt x="5" y="331"/>
                    </a:moveTo>
                    <a:cubicBezTo>
                      <a:pt x="19" y="301"/>
                      <a:pt x="45" y="276"/>
                      <a:pt x="70" y="255"/>
                    </a:cubicBezTo>
                    <a:cubicBezTo>
                      <a:pt x="102" y="227"/>
                      <a:pt x="136" y="203"/>
                      <a:pt x="171" y="180"/>
                    </a:cubicBezTo>
                    <a:cubicBezTo>
                      <a:pt x="207" y="157"/>
                      <a:pt x="245" y="135"/>
                      <a:pt x="282" y="114"/>
                    </a:cubicBezTo>
                    <a:cubicBezTo>
                      <a:pt x="315" y="96"/>
                      <a:pt x="349" y="77"/>
                      <a:pt x="386" y="67"/>
                    </a:cubicBezTo>
                    <a:cubicBezTo>
                      <a:pt x="440" y="51"/>
                      <a:pt x="502" y="45"/>
                      <a:pt x="558" y="44"/>
                    </a:cubicBezTo>
                    <a:cubicBezTo>
                      <a:pt x="610" y="44"/>
                      <a:pt x="660" y="57"/>
                      <a:pt x="698" y="93"/>
                    </a:cubicBezTo>
                    <a:cubicBezTo>
                      <a:pt x="732" y="125"/>
                      <a:pt x="756" y="167"/>
                      <a:pt x="789" y="200"/>
                    </a:cubicBezTo>
                    <a:cubicBezTo>
                      <a:pt x="827" y="238"/>
                      <a:pt x="878" y="256"/>
                      <a:pt x="930" y="264"/>
                    </a:cubicBezTo>
                    <a:cubicBezTo>
                      <a:pt x="958" y="269"/>
                      <a:pt x="985" y="270"/>
                      <a:pt x="1013" y="275"/>
                    </a:cubicBezTo>
                    <a:cubicBezTo>
                      <a:pt x="1042" y="279"/>
                      <a:pt x="1071" y="287"/>
                      <a:pt x="1100" y="295"/>
                    </a:cubicBezTo>
                    <a:cubicBezTo>
                      <a:pt x="1158" y="311"/>
                      <a:pt x="1215" y="330"/>
                      <a:pt x="1275" y="337"/>
                    </a:cubicBezTo>
                    <a:cubicBezTo>
                      <a:pt x="1274" y="337"/>
                      <a:pt x="1277" y="297"/>
                      <a:pt x="1275" y="297"/>
                    </a:cubicBezTo>
                    <a:cubicBezTo>
                      <a:pt x="1222" y="291"/>
                      <a:pt x="1170" y="275"/>
                      <a:pt x="1119" y="260"/>
                    </a:cubicBezTo>
                    <a:cubicBezTo>
                      <a:pt x="1069" y="246"/>
                      <a:pt x="1021" y="235"/>
                      <a:pt x="969" y="230"/>
                    </a:cubicBezTo>
                    <a:cubicBezTo>
                      <a:pt x="916" y="224"/>
                      <a:pt x="861" y="214"/>
                      <a:pt x="816" y="183"/>
                    </a:cubicBezTo>
                    <a:cubicBezTo>
                      <a:pt x="777" y="155"/>
                      <a:pt x="752" y="114"/>
                      <a:pt x="722" y="79"/>
                    </a:cubicBezTo>
                    <a:cubicBezTo>
                      <a:pt x="687" y="37"/>
                      <a:pt x="646" y="12"/>
                      <a:pt x="592" y="6"/>
                    </a:cubicBezTo>
                    <a:cubicBezTo>
                      <a:pt x="538" y="0"/>
                      <a:pt x="481" y="9"/>
                      <a:pt x="428" y="18"/>
                    </a:cubicBezTo>
                    <a:cubicBezTo>
                      <a:pt x="345" y="32"/>
                      <a:pt x="269" y="79"/>
                      <a:pt x="199" y="123"/>
                    </a:cubicBezTo>
                    <a:cubicBezTo>
                      <a:pt x="158" y="148"/>
                      <a:pt x="118" y="175"/>
                      <a:pt x="81" y="205"/>
                    </a:cubicBezTo>
                    <a:cubicBezTo>
                      <a:pt x="52" y="229"/>
                      <a:pt x="21" y="256"/>
                      <a:pt x="5" y="291"/>
                    </a:cubicBezTo>
                    <a:cubicBezTo>
                      <a:pt x="0" y="302"/>
                      <a:pt x="10" y="320"/>
                      <a:pt x="5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Freeform 6"/>
              <p:cNvSpPr/>
              <p:nvPr/>
            </p:nvSpPr>
            <p:spPr bwMode="auto">
              <a:xfrm>
                <a:off x="5721" y="6258"/>
                <a:ext cx="710" cy="372"/>
              </a:xfrm>
              <a:custGeom>
                <a:avLst/>
                <a:gdLst>
                  <a:gd name="T0" fmla="*/ 5 w 371"/>
                  <a:gd name="T1" fmla="*/ 194 h 194"/>
                  <a:gd name="T2" fmla="*/ 178 w 371"/>
                  <a:gd name="T3" fmla="*/ 76 h 194"/>
                  <a:gd name="T4" fmla="*/ 261 w 371"/>
                  <a:gd name="T5" fmla="*/ 146 h 194"/>
                  <a:gd name="T6" fmla="*/ 368 w 371"/>
                  <a:gd name="T7" fmla="*/ 194 h 194"/>
                  <a:gd name="T8" fmla="*/ 368 w 371"/>
                  <a:gd name="T9" fmla="*/ 154 h 194"/>
                  <a:gd name="T10" fmla="*/ 263 w 371"/>
                  <a:gd name="T11" fmla="*/ 108 h 194"/>
                  <a:gd name="T12" fmla="*/ 178 w 371"/>
                  <a:gd name="T13" fmla="*/ 36 h 194"/>
                  <a:gd name="T14" fmla="*/ 5 w 371"/>
                  <a:gd name="T15" fmla="*/ 154 h 194"/>
                  <a:gd name="T16" fmla="*/ 5 w 371"/>
                  <a:gd name="T17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1" h="194">
                    <a:moveTo>
                      <a:pt x="5" y="194"/>
                    </a:moveTo>
                    <a:cubicBezTo>
                      <a:pt x="37" y="134"/>
                      <a:pt x="95" y="40"/>
                      <a:pt x="178" y="76"/>
                    </a:cubicBezTo>
                    <a:cubicBezTo>
                      <a:pt x="212" y="91"/>
                      <a:pt x="233" y="124"/>
                      <a:pt x="261" y="146"/>
                    </a:cubicBezTo>
                    <a:cubicBezTo>
                      <a:pt x="292" y="172"/>
                      <a:pt x="329" y="188"/>
                      <a:pt x="368" y="194"/>
                    </a:cubicBezTo>
                    <a:cubicBezTo>
                      <a:pt x="367" y="194"/>
                      <a:pt x="371" y="154"/>
                      <a:pt x="368" y="154"/>
                    </a:cubicBezTo>
                    <a:cubicBezTo>
                      <a:pt x="330" y="148"/>
                      <a:pt x="294" y="133"/>
                      <a:pt x="263" y="108"/>
                    </a:cubicBezTo>
                    <a:cubicBezTo>
                      <a:pt x="234" y="85"/>
                      <a:pt x="213" y="51"/>
                      <a:pt x="178" y="36"/>
                    </a:cubicBezTo>
                    <a:cubicBezTo>
                      <a:pt x="95" y="0"/>
                      <a:pt x="37" y="94"/>
                      <a:pt x="5" y="154"/>
                    </a:cubicBezTo>
                    <a:cubicBezTo>
                      <a:pt x="0" y="165"/>
                      <a:pt x="10" y="184"/>
                      <a:pt x="5" y="1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 7"/>
              <p:cNvSpPr/>
              <p:nvPr/>
            </p:nvSpPr>
            <p:spPr bwMode="auto">
              <a:xfrm>
                <a:off x="5237" y="5708"/>
                <a:ext cx="2717" cy="915"/>
              </a:xfrm>
              <a:custGeom>
                <a:avLst/>
                <a:gdLst>
                  <a:gd name="T0" fmla="*/ 1414 w 1420"/>
                  <a:gd name="T1" fmla="*/ 436 h 476"/>
                  <a:gd name="T2" fmla="*/ 1171 w 1420"/>
                  <a:gd name="T3" fmla="*/ 295 h 476"/>
                  <a:gd name="T4" fmla="*/ 1003 w 1420"/>
                  <a:gd name="T5" fmla="*/ 330 h 476"/>
                  <a:gd name="T6" fmla="*/ 862 w 1420"/>
                  <a:gd name="T7" fmla="*/ 258 h 476"/>
                  <a:gd name="T8" fmla="*/ 631 w 1420"/>
                  <a:gd name="T9" fmla="*/ 20 h 476"/>
                  <a:gd name="T10" fmla="*/ 457 w 1420"/>
                  <a:gd name="T11" fmla="*/ 3 h 476"/>
                  <a:gd name="T12" fmla="*/ 300 w 1420"/>
                  <a:gd name="T13" fmla="*/ 24 h 476"/>
                  <a:gd name="T14" fmla="*/ 7 w 1420"/>
                  <a:gd name="T15" fmla="*/ 201 h 476"/>
                  <a:gd name="T16" fmla="*/ 7 w 1420"/>
                  <a:gd name="T17" fmla="*/ 241 h 476"/>
                  <a:gd name="T18" fmla="*/ 260 w 1420"/>
                  <a:gd name="T19" fmla="*/ 75 h 476"/>
                  <a:gd name="T20" fmla="*/ 416 w 1420"/>
                  <a:gd name="T21" fmla="*/ 46 h 476"/>
                  <a:gd name="T22" fmla="*/ 586 w 1420"/>
                  <a:gd name="T23" fmla="*/ 48 h 476"/>
                  <a:gd name="T24" fmla="*/ 734 w 1420"/>
                  <a:gd name="T25" fmla="*/ 128 h 476"/>
                  <a:gd name="T26" fmla="*/ 834 w 1420"/>
                  <a:gd name="T27" fmla="*/ 265 h 476"/>
                  <a:gd name="T28" fmla="*/ 962 w 1420"/>
                  <a:gd name="T29" fmla="*/ 364 h 476"/>
                  <a:gd name="T30" fmla="*/ 1132 w 1420"/>
                  <a:gd name="T31" fmla="*/ 339 h 476"/>
                  <a:gd name="T32" fmla="*/ 1414 w 1420"/>
                  <a:gd name="T33" fmla="*/ 476 h 476"/>
                  <a:gd name="T34" fmla="*/ 1414 w 1420"/>
                  <a:gd name="T35" fmla="*/ 436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0" h="476">
                    <a:moveTo>
                      <a:pt x="1414" y="436"/>
                    </a:moveTo>
                    <a:cubicBezTo>
                      <a:pt x="1367" y="348"/>
                      <a:pt x="1270" y="293"/>
                      <a:pt x="1171" y="295"/>
                    </a:cubicBezTo>
                    <a:cubicBezTo>
                      <a:pt x="1112" y="296"/>
                      <a:pt x="1061" y="329"/>
                      <a:pt x="1003" y="330"/>
                    </a:cubicBezTo>
                    <a:cubicBezTo>
                      <a:pt x="948" y="331"/>
                      <a:pt x="899" y="297"/>
                      <a:pt x="862" y="258"/>
                    </a:cubicBezTo>
                    <a:cubicBezTo>
                      <a:pt x="785" y="176"/>
                      <a:pt x="747" y="59"/>
                      <a:pt x="631" y="20"/>
                    </a:cubicBezTo>
                    <a:cubicBezTo>
                      <a:pt x="575" y="1"/>
                      <a:pt x="515" y="0"/>
                      <a:pt x="457" y="3"/>
                    </a:cubicBezTo>
                    <a:cubicBezTo>
                      <a:pt x="404" y="6"/>
                      <a:pt x="352" y="12"/>
                      <a:pt x="300" y="24"/>
                    </a:cubicBezTo>
                    <a:cubicBezTo>
                      <a:pt x="186" y="51"/>
                      <a:pt x="77" y="105"/>
                      <a:pt x="7" y="201"/>
                    </a:cubicBezTo>
                    <a:cubicBezTo>
                      <a:pt x="0" y="210"/>
                      <a:pt x="13" y="233"/>
                      <a:pt x="7" y="241"/>
                    </a:cubicBezTo>
                    <a:cubicBezTo>
                      <a:pt x="68" y="157"/>
                      <a:pt x="161" y="104"/>
                      <a:pt x="260" y="75"/>
                    </a:cubicBezTo>
                    <a:cubicBezTo>
                      <a:pt x="311" y="60"/>
                      <a:pt x="363" y="51"/>
                      <a:pt x="416" y="46"/>
                    </a:cubicBezTo>
                    <a:cubicBezTo>
                      <a:pt x="472" y="41"/>
                      <a:pt x="530" y="38"/>
                      <a:pt x="586" y="48"/>
                    </a:cubicBezTo>
                    <a:cubicBezTo>
                      <a:pt x="644" y="59"/>
                      <a:pt x="695" y="85"/>
                      <a:pt x="734" y="128"/>
                    </a:cubicBezTo>
                    <a:cubicBezTo>
                      <a:pt x="773" y="170"/>
                      <a:pt x="800" y="220"/>
                      <a:pt x="834" y="265"/>
                    </a:cubicBezTo>
                    <a:cubicBezTo>
                      <a:pt x="867" y="307"/>
                      <a:pt x="909" y="349"/>
                      <a:pt x="962" y="364"/>
                    </a:cubicBezTo>
                    <a:cubicBezTo>
                      <a:pt x="1022" y="381"/>
                      <a:pt x="1074" y="349"/>
                      <a:pt x="1132" y="339"/>
                    </a:cubicBezTo>
                    <a:cubicBezTo>
                      <a:pt x="1243" y="319"/>
                      <a:pt x="1360" y="377"/>
                      <a:pt x="1414" y="476"/>
                    </a:cubicBezTo>
                    <a:cubicBezTo>
                      <a:pt x="1408" y="465"/>
                      <a:pt x="1420" y="446"/>
                      <a:pt x="1414" y="4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11"/>
            <a:stretch>
              <a:fillRect/>
            </a:stretch>
          </p:blipFill>
          <p:spPr>
            <a:xfrm>
              <a:off x="9331431" y="0"/>
              <a:ext cx="2872933" cy="3539086"/>
            </a:xfrm>
            <a:prstGeom prst="rect">
              <a:avLst/>
            </a:prstGeom>
          </p:spPr>
        </p:pic>
        <p:sp>
          <p:nvSpPr>
            <p:cNvPr id="26" name="Google Shape;12;p2"/>
            <p:cNvSpPr/>
            <p:nvPr/>
          </p:nvSpPr>
          <p:spPr>
            <a:xfrm rot="713428">
              <a:off x="10399306" y="5902042"/>
              <a:ext cx="529047" cy="340716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-1" y="-17275"/>
              <a:ext cx="1372421" cy="953982"/>
            </a:xfrm>
            <a:prstGeom prst="rect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340030" y="826699"/>
              <a:ext cx="656013" cy="0"/>
            </a:xfrm>
            <a:prstGeom prst="line">
              <a:avLst/>
            </a:prstGeom>
            <a:ln w="76200">
              <a:solidFill>
                <a:srgbClr val="9FCC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Google Shape;12;p2"/>
            <p:cNvSpPr/>
            <p:nvPr/>
          </p:nvSpPr>
          <p:spPr>
            <a:xfrm rot="20120550">
              <a:off x="-305563" y="4718098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rot="5400000">
            <a:off x="5614426" y="5925359"/>
            <a:ext cx="963147" cy="294082"/>
            <a:chOff x="3226390" y="-993948"/>
            <a:chExt cx="2519995" cy="769441"/>
          </a:xfrm>
        </p:grpSpPr>
        <p:sp>
          <p:nvSpPr>
            <p:cNvPr id="34" name="菱形 33"/>
            <p:cNvSpPr/>
            <p:nvPr/>
          </p:nvSpPr>
          <p:spPr>
            <a:xfrm>
              <a:off x="3226390" y="-993948"/>
              <a:ext cx="746435" cy="746435"/>
            </a:xfrm>
            <a:prstGeom prst="diamond">
              <a:avLst/>
            </a:prstGeom>
            <a:solidFill>
              <a:srgbClr val="9FCC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菱形 34"/>
            <p:cNvSpPr/>
            <p:nvPr/>
          </p:nvSpPr>
          <p:spPr>
            <a:xfrm>
              <a:off x="4113170" y="-992701"/>
              <a:ext cx="746435" cy="746435"/>
            </a:xfrm>
            <a:prstGeom prst="diamond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菱形 35"/>
            <p:cNvSpPr/>
            <p:nvPr/>
          </p:nvSpPr>
          <p:spPr>
            <a:xfrm>
              <a:off x="4999950" y="-970942"/>
              <a:ext cx="746435" cy="746435"/>
            </a:xfrm>
            <a:prstGeom prst="diamond">
              <a:avLst/>
            </a:prstGeom>
            <a:solidFill>
              <a:srgbClr val="CDDB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1558142" y="113535"/>
            <a:ext cx="428625" cy="22269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团结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协作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奋进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共赢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5446" y="406764"/>
            <a:ext cx="93878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pc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青卫</a:t>
            </a:r>
            <a:endParaRPr lang="zh-CN" altLang="en-US" sz="1400" b="1" spc="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607497" y="-6383"/>
            <a:ext cx="13799497" cy="9025220"/>
            <a:chOff x="-1607497" y="-6383"/>
            <a:chExt cx="13799497" cy="9025220"/>
          </a:xfrm>
        </p:grpSpPr>
        <p:sp>
          <p:nvSpPr>
            <p:cNvPr id="32" name="任意多边形: 形状 31"/>
            <p:cNvSpPr/>
            <p:nvPr/>
          </p:nvSpPr>
          <p:spPr>
            <a:xfrm>
              <a:off x="0" y="0"/>
              <a:ext cx="3278286" cy="2468197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10266344" y="4957686"/>
              <a:ext cx="1925655" cy="1900314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0" y="4133850"/>
              <a:ext cx="4177704" cy="2724150"/>
            </a:xfrm>
            <a:custGeom>
              <a:avLst/>
              <a:gdLst>
                <a:gd name="connsiteX0" fmla="*/ 1785534 w 8304670"/>
                <a:gd name="connsiteY0" fmla="*/ 7 h 5415216"/>
                <a:gd name="connsiteX1" fmla="*/ 2400301 w 8304670"/>
                <a:gd name="connsiteY1" fmla="*/ 119316 h 5415216"/>
                <a:gd name="connsiteX2" fmla="*/ 4667251 w 8304670"/>
                <a:gd name="connsiteY2" fmla="*/ 3510216 h 5415216"/>
                <a:gd name="connsiteX3" fmla="*/ 7067551 w 8304670"/>
                <a:gd name="connsiteY3" fmla="*/ 3948366 h 5415216"/>
                <a:gd name="connsiteX4" fmla="*/ 8208170 w 8304670"/>
                <a:gd name="connsiteY4" fmla="*/ 5252101 h 5415216"/>
                <a:gd name="connsiteX5" fmla="*/ 8304670 w 8304670"/>
                <a:gd name="connsiteY5" fmla="*/ 5415216 h 5415216"/>
                <a:gd name="connsiteX6" fmla="*/ 0 w 8304670"/>
                <a:gd name="connsiteY6" fmla="*/ 5415216 h 5415216"/>
                <a:gd name="connsiteX7" fmla="*/ 0 w 8304670"/>
                <a:gd name="connsiteY7" fmla="*/ 424435 h 5415216"/>
                <a:gd name="connsiteX8" fmla="*/ 203539 w 8304670"/>
                <a:gd name="connsiteY8" fmla="*/ 350494 h 5415216"/>
                <a:gd name="connsiteX9" fmla="*/ 1785534 w 8304670"/>
                <a:gd name="connsiteY9" fmla="*/ 7 h 541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4669" h="5415216">
                  <a:moveTo>
                    <a:pt x="1785534" y="7"/>
                  </a:moveTo>
                  <a:cubicBezTo>
                    <a:pt x="2012306" y="-602"/>
                    <a:pt x="2221708" y="34187"/>
                    <a:pt x="2400301" y="119316"/>
                  </a:cubicBezTo>
                  <a:cubicBezTo>
                    <a:pt x="3352801" y="573341"/>
                    <a:pt x="3889376" y="2872041"/>
                    <a:pt x="4667251" y="3510216"/>
                  </a:cubicBezTo>
                  <a:cubicBezTo>
                    <a:pt x="5445126" y="4148391"/>
                    <a:pt x="6454776" y="3437191"/>
                    <a:pt x="7067551" y="3948366"/>
                  </a:cubicBezTo>
                  <a:cubicBezTo>
                    <a:pt x="7373939" y="4203954"/>
                    <a:pt x="7874795" y="4726241"/>
                    <a:pt x="8208170" y="5252101"/>
                  </a:cubicBezTo>
                  <a:lnTo>
                    <a:pt x="8304670" y="5415216"/>
                  </a:lnTo>
                  <a:lnTo>
                    <a:pt x="0" y="5415216"/>
                  </a:lnTo>
                  <a:lnTo>
                    <a:pt x="0" y="424435"/>
                  </a:lnTo>
                  <a:lnTo>
                    <a:pt x="203539" y="350494"/>
                  </a:lnTo>
                  <a:cubicBezTo>
                    <a:pt x="721308" y="168820"/>
                    <a:pt x="1294195" y="1327"/>
                    <a:pt x="1785534" y="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任意多边形: 形状 44"/>
            <p:cNvSpPr/>
            <p:nvPr/>
          </p:nvSpPr>
          <p:spPr>
            <a:xfrm>
              <a:off x="9098834" y="-6383"/>
              <a:ext cx="3093166" cy="1524346"/>
            </a:xfrm>
            <a:custGeom>
              <a:avLst/>
              <a:gdLst>
                <a:gd name="connsiteX0" fmla="*/ 5591 w 3093166"/>
                <a:gd name="connsiteY0" fmla="*/ 0 h 1524346"/>
                <a:gd name="connsiteX1" fmla="*/ 3093166 w 3093166"/>
                <a:gd name="connsiteY1" fmla="*/ 0 h 1524346"/>
                <a:gd name="connsiteX2" fmla="*/ 3093166 w 3093166"/>
                <a:gd name="connsiteY2" fmla="*/ 1489414 h 1524346"/>
                <a:gd name="connsiteX3" fmla="*/ 2981795 w 3093166"/>
                <a:gd name="connsiteY3" fmla="*/ 1502521 h 1524346"/>
                <a:gd name="connsiteX4" fmla="*/ 2198431 w 3093166"/>
                <a:gd name="connsiteY4" fmla="*/ 1504335 h 1524346"/>
                <a:gd name="connsiteX5" fmla="*/ 1372521 w 3093166"/>
                <a:gd name="connsiteY5" fmla="*/ 707923 h 1524346"/>
                <a:gd name="connsiteX6" fmla="*/ 74663 w 3093166"/>
                <a:gd name="connsiteY6" fmla="*/ 383458 h 1524346"/>
                <a:gd name="connsiteX7" fmla="*/ 0 w 3093166"/>
                <a:gd name="connsiteY7" fmla="*/ 123057 h 152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3166" h="1524346">
                  <a:moveTo>
                    <a:pt x="5591" y="0"/>
                  </a:moveTo>
                  <a:lnTo>
                    <a:pt x="3093166" y="0"/>
                  </a:lnTo>
                  <a:lnTo>
                    <a:pt x="3093166" y="1489414"/>
                  </a:lnTo>
                  <a:lnTo>
                    <a:pt x="2981795" y="1502521"/>
                  </a:lnTo>
                  <a:cubicBezTo>
                    <a:pt x="2671071" y="1530606"/>
                    <a:pt x="2379099" y="1531988"/>
                    <a:pt x="2198431" y="1504335"/>
                  </a:cubicBezTo>
                  <a:cubicBezTo>
                    <a:pt x="1716650" y="1430593"/>
                    <a:pt x="1726482" y="894736"/>
                    <a:pt x="1372521" y="707923"/>
                  </a:cubicBezTo>
                  <a:cubicBezTo>
                    <a:pt x="1018560" y="521110"/>
                    <a:pt x="276224" y="634181"/>
                    <a:pt x="74663" y="383458"/>
                  </a:cubicBezTo>
                  <a:cubicBezTo>
                    <a:pt x="24273" y="320777"/>
                    <a:pt x="3072" y="228907"/>
                    <a:pt x="0" y="123057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-1607497" y="3293344"/>
              <a:ext cx="5429250" cy="5725493"/>
            </a:xfrm>
            <a:custGeom>
              <a:avLst/>
              <a:gdLst>
                <a:gd name="connsiteX0" fmla="*/ 0 w 5429250"/>
                <a:gd name="connsiteY0" fmla="*/ 10493 h 5725493"/>
                <a:gd name="connsiteX1" fmla="*/ 1943100 w 5429250"/>
                <a:gd name="connsiteY1" fmla="*/ 429593 h 5725493"/>
                <a:gd name="connsiteX2" fmla="*/ 2381250 w 5429250"/>
                <a:gd name="connsiteY2" fmla="*/ 2810843 h 5725493"/>
                <a:gd name="connsiteX3" fmla="*/ 4781550 w 5429250"/>
                <a:gd name="connsiteY3" fmla="*/ 3287093 h 5725493"/>
                <a:gd name="connsiteX4" fmla="*/ 5429250 w 5429250"/>
                <a:gd name="connsiteY4" fmla="*/ 5725493 h 572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50" h="5725493">
                  <a:moveTo>
                    <a:pt x="0" y="10493"/>
                  </a:moveTo>
                  <a:cubicBezTo>
                    <a:pt x="773112" y="-13320"/>
                    <a:pt x="1546225" y="-37132"/>
                    <a:pt x="1943100" y="429593"/>
                  </a:cubicBezTo>
                  <a:cubicBezTo>
                    <a:pt x="2339975" y="896318"/>
                    <a:pt x="1908175" y="2334593"/>
                    <a:pt x="2381250" y="2810843"/>
                  </a:cubicBezTo>
                  <a:cubicBezTo>
                    <a:pt x="2854325" y="3287093"/>
                    <a:pt x="4273550" y="2801318"/>
                    <a:pt x="4781550" y="3287093"/>
                  </a:cubicBezTo>
                  <a:cubicBezTo>
                    <a:pt x="5289550" y="3772868"/>
                    <a:pt x="5359400" y="4749180"/>
                    <a:pt x="5429250" y="5725493"/>
                  </a:cubicBezTo>
                </a:path>
              </a:pathLst>
            </a:custGeom>
            <a:noFill/>
            <a:ln w="38100">
              <a:solidFill>
                <a:srgbClr val="DEEBF7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Google Shape;12;p2"/>
            <p:cNvSpPr/>
            <p:nvPr/>
          </p:nvSpPr>
          <p:spPr>
            <a:xfrm rot="20120550">
              <a:off x="10144482" y="632023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08947" y="407368"/>
            <a:ext cx="1107767" cy="335211"/>
            <a:chOff x="308947" y="407368"/>
            <a:chExt cx="1107767" cy="335211"/>
          </a:xfrm>
        </p:grpSpPr>
        <p:sp>
          <p:nvSpPr>
            <p:cNvPr id="50" name="Google Shape;12;p2"/>
            <p:cNvSpPr/>
            <p:nvPr/>
          </p:nvSpPr>
          <p:spPr>
            <a:xfrm rot="20120550">
              <a:off x="576202" y="594750"/>
              <a:ext cx="213745" cy="108174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calligraphy-pen-tip-outline_28577"/>
            <p:cNvSpPr/>
            <p:nvPr/>
          </p:nvSpPr>
          <p:spPr>
            <a:xfrm rot="18759965">
              <a:off x="456711" y="259604"/>
              <a:ext cx="138990" cy="434517"/>
            </a:xfrm>
            <a:custGeom>
              <a:avLst/>
              <a:gdLst>
                <a:gd name="connsiteX0" fmla="*/ 43146 w 194186"/>
                <a:gd name="connsiteY0" fmla="*/ 249308 h 607074"/>
                <a:gd name="connsiteX1" fmla="*/ 97178 w 194186"/>
                <a:gd name="connsiteY1" fmla="*/ 249308 h 607074"/>
                <a:gd name="connsiteX2" fmla="*/ 151038 w 194186"/>
                <a:gd name="connsiteY2" fmla="*/ 249308 h 607074"/>
                <a:gd name="connsiteX3" fmla="*/ 157061 w 194186"/>
                <a:gd name="connsiteY3" fmla="*/ 254120 h 607074"/>
                <a:gd name="connsiteX4" fmla="*/ 194057 w 194186"/>
                <a:gd name="connsiteY4" fmla="*/ 418912 h 607074"/>
                <a:gd name="connsiteX5" fmla="*/ 193025 w 194186"/>
                <a:gd name="connsiteY5" fmla="*/ 423895 h 607074"/>
                <a:gd name="connsiteX6" fmla="*/ 121785 w 194186"/>
                <a:gd name="connsiteY6" fmla="*/ 600888 h 607074"/>
                <a:gd name="connsiteX7" fmla="*/ 115590 w 194186"/>
                <a:gd name="connsiteY7" fmla="*/ 607074 h 607074"/>
                <a:gd name="connsiteX8" fmla="*/ 109395 w 194186"/>
                <a:gd name="connsiteY8" fmla="*/ 600888 h 607074"/>
                <a:gd name="connsiteX9" fmla="*/ 109395 w 194186"/>
                <a:gd name="connsiteY9" fmla="*/ 442797 h 607074"/>
                <a:gd name="connsiteX10" fmla="*/ 109567 w 194186"/>
                <a:gd name="connsiteY10" fmla="*/ 442110 h 607074"/>
                <a:gd name="connsiteX11" fmla="*/ 109911 w 194186"/>
                <a:gd name="connsiteY11" fmla="*/ 440392 h 607074"/>
                <a:gd name="connsiteX12" fmla="*/ 110084 w 194186"/>
                <a:gd name="connsiteY12" fmla="*/ 440220 h 607074"/>
                <a:gd name="connsiteX13" fmla="*/ 112665 w 194186"/>
                <a:gd name="connsiteY13" fmla="*/ 437127 h 607074"/>
                <a:gd name="connsiteX14" fmla="*/ 130389 w 194186"/>
                <a:gd name="connsiteY14" fmla="*/ 407914 h 607074"/>
                <a:gd name="connsiteX15" fmla="*/ 112665 w 194186"/>
                <a:gd name="connsiteY15" fmla="*/ 378702 h 607074"/>
                <a:gd name="connsiteX16" fmla="*/ 81519 w 194186"/>
                <a:gd name="connsiteY16" fmla="*/ 378702 h 607074"/>
                <a:gd name="connsiteX17" fmla="*/ 63795 w 194186"/>
                <a:gd name="connsiteY17" fmla="*/ 407914 h 607074"/>
                <a:gd name="connsiteX18" fmla="*/ 81519 w 194186"/>
                <a:gd name="connsiteY18" fmla="*/ 437127 h 607074"/>
                <a:gd name="connsiteX19" fmla="*/ 82551 w 194186"/>
                <a:gd name="connsiteY19" fmla="*/ 437986 h 607074"/>
                <a:gd name="connsiteX20" fmla="*/ 83067 w 194186"/>
                <a:gd name="connsiteY20" fmla="*/ 438502 h 607074"/>
                <a:gd name="connsiteX21" fmla="*/ 83928 w 194186"/>
                <a:gd name="connsiteY21" fmla="*/ 439533 h 607074"/>
                <a:gd name="connsiteX22" fmla="*/ 84444 w 194186"/>
                <a:gd name="connsiteY22" fmla="*/ 440564 h 607074"/>
                <a:gd name="connsiteX23" fmla="*/ 84616 w 194186"/>
                <a:gd name="connsiteY23" fmla="*/ 441766 h 607074"/>
                <a:gd name="connsiteX24" fmla="*/ 84788 w 194186"/>
                <a:gd name="connsiteY24" fmla="*/ 442626 h 607074"/>
                <a:gd name="connsiteX25" fmla="*/ 84788 w 194186"/>
                <a:gd name="connsiteY25" fmla="*/ 600888 h 607074"/>
                <a:gd name="connsiteX26" fmla="*/ 78593 w 194186"/>
                <a:gd name="connsiteY26" fmla="*/ 607074 h 607074"/>
                <a:gd name="connsiteX27" fmla="*/ 72399 w 194186"/>
                <a:gd name="connsiteY27" fmla="*/ 600888 h 607074"/>
                <a:gd name="connsiteX28" fmla="*/ 1330 w 194186"/>
                <a:gd name="connsiteY28" fmla="*/ 433003 h 607074"/>
                <a:gd name="connsiteX29" fmla="*/ 126 w 194186"/>
                <a:gd name="connsiteY29" fmla="*/ 427676 h 607074"/>
                <a:gd name="connsiteX30" fmla="*/ 37123 w 194186"/>
                <a:gd name="connsiteY30" fmla="*/ 254292 h 607074"/>
                <a:gd name="connsiteX31" fmla="*/ 43146 w 194186"/>
                <a:gd name="connsiteY31" fmla="*/ 249308 h 607074"/>
                <a:gd name="connsiteX32" fmla="*/ 16101 w 194186"/>
                <a:gd name="connsiteY32" fmla="*/ 0 h 607074"/>
                <a:gd name="connsiteX33" fmla="*/ 178083 w 194186"/>
                <a:gd name="connsiteY33" fmla="*/ 0 h 607074"/>
                <a:gd name="connsiteX34" fmla="*/ 182731 w 194186"/>
                <a:gd name="connsiteY34" fmla="*/ 2062 h 607074"/>
                <a:gd name="connsiteX35" fmla="*/ 184280 w 194186"/>
                <a:gd name="connsiteY35" fmla="*/ 6874 h 607074"/>
                <a:gd name="connsiteX36" fmla="*/ 159492 w 194186"/>
                <a:gd name="connsiteY36" fmla="*/ 227014 h 607074"/>
                <a:gd name="connsiteX37" fmla="*/ 153467 w 194186"/>
                <a:gd name="connsiteY37" fmla="*/ 232513 h 607074"/>
                <a:gd name="connsiteX38" fmla="*/ 40889 w 194186"/>
                <a:gd name="connsiteY38" fmla="*/ 232513 h 607074"/>
                <a:gd name="connsiteX39" fmla="*/ 34692 w 194186"/>
                <a:gd name="connsiteY39" fmla="*/ 227014 h 607074"/>
                <a:gd name="connsiteX40" fmla="*/ 10077 w 194186"/>
                <a:gd name="connsiteY40" fmla="*/ 6874 h 607074"/>
                <a:gd name="connsiteX41" fmla="*/ 11626 w 194186"/>
                <a:gd name="connsiteY41" fmla="*/ 2062 h 607074"/>
                <a:gd name="connsiteX42" fmla="*/ 16101 w 194186"/>
                <a:gd name="connsiteY42" fmla="*/ 0 h 60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4186" h="607074">
                  <a:moveTo>
                    <a:pt x="43146" y="249308"/>
                  </a:moveTo>
                  <a:lnTo>
                    <a:pt x="97178" y="249308"/>
                  </a:lnTo>
                  <a:lnTo>
                    <a:pt x="151038" y="249308"/>
                  </a:lnTo>
                  <a:cubicBezTo>
                    <a:pt x="153963" y="249308"/>
                    <a:pt x="156544" y="251370"/>
                    <a:pt x="157061" y="254120"/>
                  </a:cubicBezTo>
                  <a:lnTo>
                    <a:pt x="194057" y="418912"/>
                  </a:lnTo>
                  <a:cubicBezTo>
                    <a:pt x="194401" y="420630"/>
                    <a:pt x="194057" y="422349"/>
                    <a:pt x="193025" y="423895"/>
                  </a:cubicBezTo>
                  <a:cubicBezTo>
                    <a:pt x="192336" y="424926"/>
                    <a:pt x="121785" y="523905"/>
                    <a:pt x="121785" y="600888"/>
                  </a:cubicBezTo>
                  <a:cubicBezTo>
                    <a:pt x="121785" y="604325"/>
                    <a:pt x="119032" y="607074"/>
                    <a:pt x="115590" y="607074"/>
                  </a:cubicBezTo>
                  <a:cubicBezTo>
                    <a:pt x="112148" y="607074"/>
                    <a:pt x="109395" y="604325"/>
                    <a:pt x="109395" y="600888"/>
                  </a:cubicBezTo>
                  <a:lnTo>
                    <a:pt x="109395" y="442797"/>
                  </a:lnTo>
                  <a:cubicBezTo>
                    <a:pt x="109395" y="442626"/>
                    <a:pt x="109567" y="442454"/>
                    <a:pt x="109567" y="442110"/>
                  </a:cubicBezTo>
                  <a:cubicBezTo>
                    <a:pt x="109567" y="441595"/>
                    <a:pt x="109739" y="440907"/>
                    <a:pt x="109911" y="440392"/>
                  </a:cubicBezTo>
                  <a:cubicBezTo>
                    <a:pt x="109911" y="440392"/>
                    <a:pt x="109911" y="440392"/>
                    <a:pt x="110084" y="440220"/>
                  </a:cubicBezTo>
                  <a:cubicBezTo>
                    <a:pt x="110600" y="439017"/>
                    <a:pt x="111460" y="437814"/>
                    <a:pt x="112665" y="437127"/>
                  </a:cubicBezTo>
                  <a:cubicBezTo>
                    <a:pt x="123678" y="431284"/>
                    <a:pt x="130389" y="420115"/>
                    <a:pt x="130389" y="407914"/>
                  </a:cubicBezTo>
                  <a:cubicBezTo>
                    <a:pt x="130389" y="395714"/>
                    <a:pt x="123678" y="384544"/>
                    <a:pt x="112665" y="378702"/>
                  </a:cubicBezTo>
                  <a:cubicBezTo>
                    <a:pt x="102684" y="373375"/>
                    <a:pt x="91671" y="373375"/>
                    <a:pt x="81519" y="378702"/>
                  </a:cubicBezTo>
                  <a:cubicBezTo>
                    <a:pt x="70678" y="384544"/>
                    <a:pt x="63795" y="395714"/>
                    <a:pt x="63795" y="407914"/>
                  </a:cubicBezTo>
                  <a:cubicBezTo>
                    <a:pt x="63795" y="420115"/>
                    <a:pt x="70678" y="431284"/>
                    <a:pt x="81519" y="437127"/>
                  </a:cubicBezTo>
                  <a:cubicBezTo>
                    <a:pt x="81863" y="437299"/>
                    <a:pt x="82207" y="437642"/>
                    <a:pt x="82551" y="437986"/>
                  </a:cubicBezTo>
                  <a:cubicBezTo>
                    <a:pt x="82723" y="438158"/>
                    <a:pt x="82895" y="438330"/>
                    <a:pt x="83067" y="438502"/>
                  </a:cubicBezTo>
                  <a:cubicBezTo>
                    <a:pt x="83412" y="438845"/>
                    <a:pt x="83584" y="439189"/>
                    <a:pt x="83928" y="439533"/>
                  </a:cubicBezTo>
                  <a:cubicBezTo>
                    <a:pt x="84100" y="439876"/>
                    <a:pt x="84272" y="440220"/>
                    <a:pt x="84444" y="440564"/>
                  </a:cubicBezTo>
                  <a:cubicBezTo>
                    <a:pt x="84444" y="440907"/>
                    <a:pt x="84616" y="441251"/>
                    <a:pt x="84616" y="441766"/>
                  </a:cubicBezTo>
                  <a:cubicBezTo>
                    <a:pt x="84616" y="441938"/>
                    <a:pt x="84788" y="442282"/>
                    <a:pt x="84788" y="442626"/>
                  </a:cubicBezTo>
                  <a:lnTo>
                    <a:pt x="84788" y="600888"/>
                  </a:lnTo>
                  <a:cubicBezTo>
                    <a:pt x="84788" y="604325"/>
                    <a:pt x="82035" y="607074"/>
                    <a:pt x="78593" y="607074"/>
                  </a:cubicBezTo>
                  <a:cubicBezTo>
                    <a:pt x="75152" y="607074"/>
                    <a:pt x="72399" y="604325"/>
                    <a:pt x="72399" y="600888"/>
                  </a:cubicBezTo>
                  <a:cubicBezTo>
                    <a:pt x="72399" y="519781"/>
                    <a:pt x="2191" y="433862"/>
                    <a:pt x="1330" y="433003"/>
                  </a:cubicBezTo>
                  <a:cubicBezTo>
                    <a:pt x="126" y="431456"/>
                    <a:pt x="-218" y="429566"/>
                    <a:pt x="126" y="427676"/>
                  </a:cubicBezTo>
                  <a:lnTo>
                    <a:pt x="37123" y="254292"/>
                  </a:lnTo>
                  <a:cubicBezTo>
                    <a:pt x="37639" y="251370"/>
                    <a:pt x="40220" y="249308"/>
                    <a:pt x="43146" y="249308"/>
                  </a:cubicBezTo>
                  <a:close/>
                  <a:moveTo>
                    <a:pt x="16101" y="0"/>
                  </a:moveTo>
                  <a:lnTo>
                    <a:pt x="178083" y="0"/>
                  </a:lnTo>
                  <a:cubicBezTo>
                    <a:pt x="179805" y="0"/>
                    <a:pt x="181526" y="688"/>
                    <a:pt x="182731" y="2062"/>
                  </a:cubicBezTo>
                  <a:cubicBezTo>
                    <a:pt x="183936" y="3437"/>
                    <a:pt x="184452" y="5156"/>
                    <a:pt x="184280" y="6874"/>
                  </a:cubicBezTo>
                  <a:lnTo>
                    <a:pt x="159492" y="227014"/>
                  </a:lnTo>
                  <a:cubicBezTo>
                    <a:pt x="159148" y="230107"/>
                    <a:pt x="156566" y="232513"/>
                    <a:pt x="153467" y="232513"/>
                  </a:cubicBezTo>
                  <a:lnTo>
                    <a:pt x="40889" y="232513"/>
                  </a:lnTo>
                  <a:cubicBezTo>
                    <a:pt x="37619" y="232513"/>
                    <a:pt x="35037" y="230107"/>
                    <a:pt x="34692" y="227014"/>
                  </a:cubicBezTo>
                  <a:lnTo>
                    <a:pt x="10077" y="6874"/>
                  </a:lnTo>
                  <a:cubicBezTo>
                    <a:pt x="9732" y="5156"/>
                    <a:pt x="10421" y="3265"/>
                    <a:pt x="11626" y="2062"/>
                  </a:cubicBezTo>
                  <a:cubicBezTo>
                    <a:pt x="12659" y="688"/>
                    <a:pt x="14380" y="0"/>
                    <a:pt x="16101" y="0"/>
                  </a:cubicBezTo>
                  <a:close/>
                </a:path>
              </a:pathLst>
            </a:cu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642417" y="654366"/>
              <a:ext cx="774297" cy="88213"/>
            </a:xfrm>
            <a:custGeom>
              <a:avLst/>
              <a:gdLst>
                <a:gd name="connsiteX0" fmla="*/ 0 w 4160520"/>
                <a:gd name="connsiteY0" fmla="*/ 30497 h 305869"/>
                <a:gd name="connsiteX1" fmla="*/ 1005840 w 4160520"/>
                <a:gd name="connsiteY1" fmla="*/ 137177 h 305869"/>
                <a:gd name="connsiteX2" fmla="*/ 1691640 w 4160520"/>
                <a:gd name="connsiteY2" fmla="*/ 289577 h 305869"/>
                <a:gd name="connsiteX3" fmla="*/ 2514600 w 4160520"/>
                <a:gd name="connsiteY3" fmla="*/ 17 h 305869"/>
                <a:gd name="connsiteX4" fmla="*/ 3048000 w 4160520"/>
                <a:gd name="connsiteY4" fmla="*/ 304817 h 305869"/>
                <a:gd name="connsiteX5" fmla="*/ 3642360 w 4160520"/>
                <a:gd name="connsiteY5" fmla="*/ 106697 h 305869"/>
                <a:gd name="connsiteX6" fmla="*/ 3840480 w 4160520"/>
                <a:gd name="connsiteY6" fmla="*/ 289577 h 305869"/>
                <a:gd name="connsiteX7" fmla="*/ 4053840 w 4160520"/>
                <a:gd name="connsiteY7" fmla="*/ 198137 h 305869"/>
                <a:gd name="connsiteX8" fmla="*/ 4160520 w 4160520"/>
                <a:gd name="connsiteY8" fmla="*/ 182897 h 305869"/>
                <a:gd name="connsiteX0-1" fmla="*/ 0 w 3154680"/>
                <a:gd name="connsiteY0-2" fmla="*/ 137177 h 305869"/>
                <a:gd name="connsiteX1-3" fmla="*/ 685800 w 3154680"/>
                <a:gd name="connsiteY1-4" fmla="*/ 289577 h 305869"/>
                <a:gd name="connsiteX2-5" fmla="*/ 1508760 w 3154680"/>
                <a:gd name="connsiteY2-6" fmla="*/ 17 h 305869"/>
                <a:gd name="connsiteX3-7" fmla="*/ 2042160 w 3154680"/>
                <a:gd name="connsiteY3-8" fmla="*/ 304817 h 305869"/>
                <a:gd name="connsiteX4-9" fmla="*/ 2636520 w 3154680"/>
                <a:gd name="connsiteY4-10" fmla="*/ 106697 h 305869"/>
                <a:gd name="connsiteX5-11" fmla="*/ 2834640 w 3154680"/>
                <a:gd name="connsiteY5-12" fmla="*/ 289577 h 305869"/>
                <a:gd name="connsiteX6-13" fmla="*/ 3048000 w 3154680"/>
                <a:gd name="connsiteY6-14" fmla="*/ 198137 h 305869"/>
                <a:gd name="connsiteX7-15" fmla="*/ 3154680 w 3154680"/>
                <a:gd name="connsiteY7-16" fmla="*/ 182897 h 305869"/>
                <a:gd name="connsiteX0-17" fmla="*/ 0 w 3334271"/>
                <a:gd name="connsiteY0-18" fmla="*/ 137177 h 305869"/>
                <a:gd name="connsiteX1-19" fmla="*/ 865391 w 3334271"/>
                <a:gd name="connsiteY1-20" fmla="*/ 289577 h 305869"/>
                <a:gd name="connsiteX2-21" fmla="*/ 1688351 w 3334271"/>
                <a:gd name="connsiteY2-22" fmla="*/ 17 h 305869"/>
                <a:gd name="connsiteX3-23" fmla="*/ 2221751 w 3334271"/>
                <a:gd name="connsiteY3-24" fmla="*/ 304817 h 305869"/>
                <a:gd name="connsiteX4-25" fmla="*/ 2816111 w 3334271"/>
                <a:gd name="connsiteY4-26" fmla="*/ 106697 h 305869"/>
                <a:gd name="connsiteX5-27" fmla="*/ 3014231 w 3334271"/>
                <a:gd name="connsiteY5-28" fmla="*/ 289577 h 305869"/>
                <a:gd name="connsiteX6-29" fmla="*/ 3227591 w 3334271"/>
                <a:gd name="connsiteY6-30" fmla="*/ 198137 h 305869"/>
                <a:gd name="connsiteX7-31" fmla="*/ 3334271 w 3334271"/>
                <a:gd name="connsiteY7-32" fmla="*/ 182897 h 305869"/>
                <a:gd name="connsiteX0-33" fmla="*/ 0 w 3603657"/>
                <a:gd name="connsiteY0-34" fmla="*/ 217288 h 305870"/>
                <a:gd name="connsiteX1-35" fmla="*/ 1134777 w 3603657"/>
                <a:gd name="connsiteY1-36" fmla="*/ 289578 h 305870"/>
                <a:gd name="connsiteX2-37" fmla="*/ 1957737 w 3603657"/>
                <a:gd name="connsiteY2-38" fmla="*/ 18 h 305870"/>
                <a:gd name="connsiteX3-39" fmla="*/ 2491137 w 3603657"/>
                <a:gd name="connsiteY3-40" fmla="*/ 304818 h 305870"/>
                <a:gd name="connsiteX4-41" fmla="*/ 3085497 w 3603657"/>
                <a:gd name="connsiteY4-42" fmla="*/ 106698 h 305870"/>
                <a:gd name="connsiteX5-43" fmla="*/ 3283617 w 3603657"/>
                <a:gd name="connsiteY5-44" fmla="*/ 289578 h 305870"/>
                <a:gd name="connsiteX6-45" fmla="*/ 3496977 w 3603657"/>
                <a:gd name="connsiteY6-46" fmla="*/ 198138 h 305870"/>
                <a:gd name="connsiteX7-47" fmla="*/ 3603657 w 3603657"/>
                <a:gd name="connsiteY7-48" fmla="*/ 182898 h 305870"/>
                <a:gd name="connsiteX0-49" fmla="*/ 0 w 3603657"/>
                <a:gd name="connsiteY0-50" fmla="*/ 217288 h 305870"/>
                <a:gd name="connsiteX1-51" fmla="*/ 1134777 w 3603657"/>
                <a:gd name="connsiteY1-52" fmla="*/ 289578 h 305870"/>
                <a:gd name="connsiteX2-53" fmla="*/ 1957737 w 3603657"/>
                <a:gd name="connsiteY2-54" fmla="*/ 18 h 305870"/>
                <a:gd name="connsiteX3-55" fmla="*/ 2491137 w 3603657"/>
                <a:gd name="connsiteY3-56" fmla="*/ 304818 h 305870"/>
                <a:gd name="connsiteX4-57" fmla="*/ 3085497 w 3603657"/>
                <a:gd name="connsiteY4-58" fmla="*/ 106698 h 305870"/>
                <a:gd name="connsiteX5-59" fmla="*/ 3283617 w 3603657"/>
                <a:gd name="connsiteY5-60" fmla="*/ 289578 h 305870"/>
                <a:gd name="connsiteX6-61" fmla="*/ 3496977 w 3603657"/>
                <a:gd name="connsiteY6-62" fmla="*/ 198138 h 305870"/>
                <a:gd name="connsiteX7-63" fmla="*/ 3603657 w 3603657"/>
                <a:gd name="connsiteY7-64" fmla="*/ 182898 h 305870"/>
                <a:gd name="connsiteX0-65" fmla="*/ 0 w 3439032"/>
                <a:gd name="connsiteY0-66" fmla="*/ 160067 h 305870"/>
                <a:gd name="connsiteX1-67" fmla="*/ 970152 w 3439032"/>
                <a:gd name="connsiteY1-68" fmla="*/ 289578 h 305870"/>
                <a:gd name="connsiteX2-69" fmla="*/ 1793112 w 3439032"/>
                <a:gd name="connsiteY2-70" fmla="*/ 18 h 305870"/>
                <a:gd name="connsiteX3-71" fmla="*/ 2326512 w 3439032"/>
                <a:gd name="connsiteY3-72" fmla="*/ 304818 h 305870"/>
                <a:gd name="connsiteX4-73" fmla="*/ 2920872 w 3439032"/>
                <a:gd name="connsiteY4-74" fmla="*/ 106698 h 305870"/>
                <a:gd name="connsiteX5-75" fmla="*/ 3118992 w 3439032"/>
                <a:gd name="connsiteY5-76" fmla="*/ 289578 h 305870"/>
                <a:gd name="connsiteX6-77" fmla="*/ 3332352 w 3439032"/>
                <a:gd name="connsiteY6-78" fmla="*/ 198138 h 305870"/>
                <a:gd name="connsiteX7-79" fmla="*/ 3439032 w 3439032"/>
                <a:gd name="connsiteY7-80" fmla="*/ 182898 h 30587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3439032" h="305870">
                  <a:moveTo>
                    <a:pt x="0" y="160067"/>
                  </a:moveTo>
                  <a:cubicBezTo>
                    <a:pt x="521395" y="111693"/>
                    <a:pt x="671300" y="316253"/>
                    <a:pt x="970152" y="289578"/>
                  </a:cubicBezTo>
                  <a:cubicBezTo>
                    <a:pt x="1269004" y="262903"/>
                    <a:pt x="1567052" y="-2522"/>
                    <a:pt x="1793112" y="18"/>
                  </a:cubicBezTo>
                  <a:cubicBezTo>
                    <a:pt x="2019172" y="2558"/>
                    <a:pt x="2138552" y="287038"/>
                    <a:pt x="2326512" y="304818"/>
                  </a:cubicBezTo>
                  <a:cubicBezTo>
                    <a:pt x="2514472" y="322598"/>
                    <a:pt x="2788792" y="109238"/>
                    <a:pt x="2920872" y="106698"/>
                  </a:cubicBezTo>
                  <a:cubicBezTo>
                    <a:pt x="3052952" y="104158"/>
                    <a:pt x="3050412" y="274338"/>
                    <a:pt x="3118992" y="289578"/>
                  </a:cubicBezTo>
                  <a:cubicBezTo>
                    <a:pt x="3187572" y="304818"/>
                    <a:pt x="3279012" y="215918"/>
                    <a:pt x="3332352" y="198138"/>
                  </a:cubicBezTo>
                  <a:cubicBezTo>
                    <a:pt x="3385692" y="180358"/>
                    <a:pt x="3412362" y="181628"/>
                    <a:pt x="3439032" y="182898"/>
                  </a:cubicBezTo>
                </a:path>
              </a:pathLst>
            </a:custGeom>
            <a:noFill/>
            <a:ln>
              <a:solidFill>
                <a:srgbClr val="9FCC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标题 1"/>
          <p:cNvSpPr txBox="1"/>
          <p:nvPr/>
        </p:nvSpPr>
        <p:spPr>
          <a:xfrm>
            <a:off x="1336266" y="232116"/>
            <a:ext cx="3391824" cy="850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200" spc="600">
                <a:solidFill>
                  <a:srgbClr val="355BA5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  <a:cs typeface="+mj-cs"/>
              </a:defRPr>
            </a:lvl1pPr>
          </a:lstStyle>
          <a:p>
            <a:r>
              <a:rPr lang="zh-CN" altLang="en-US" dirty="0">
                <a:latin typeface="思源宋体 CN Heavy" pitchFamily="18" charset="-122"/>
                <a:ea typeface="思源宋体 CN Heavy" pitchFamily="18" charset="-122"/>
              </a:rPr>
              <a:t>近期计划</a:t>
            </a:r>
            <a:endParaRPr lang="zh-CN" altLang="en-US" dirty="0">
              <a:latin typeface="思源宋体 CN Heavy" pitchFamily="18" charset="-122"/>
              <a:ea typeface="思源宋体 CN Heavy" pitchFamily="18" charset="-122"/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: 圆角 45"/>
          <p:cNvSpPr/>
          <p:nvPr/>
        </p:nvSpPr>
        <p:spPr>
          <a:xfrm>
            <a:off x="732528" y="1103766"/>
            <a:ext cx="10823464" cy="4892125"/>
          </a:xfrm>
          <a:prstGeom prst="roundRect">
            <a:avLst>
              <a:gd name="adj" fmla="val 5094"/>
            </a:avLst>
          </a:prstGeom>
          <a:gradFill>
            <a:gsLst>
              <a:gs pos="100000">
                <a:schemeClr val="bg1">
                  <a:alpha val="9000"/>
                </a:schemeClr>
              </a:gs>
              <a:gs pos="0">
                <a:srgbClr val="F7FBFE">
                  <a:alpha val="93000"/>
                </a:srgbClr>
              </a:gs>
            </a:gsLst>
            <a:lin ang="2700000" scaled="0"/>
          </a:gradFill>
          <a:ln w="22225">
            <a:gradFill>
              <a:gsLst>
                <a:gs pos="0">
                  <a:schemeClr val="bg1">
                    <a:alpha val="10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2575560" y="2200910"/>
            <a:ext cx="2964180" cy="105092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lnSpc>
                <a:spcPct val="130000"/>
              </a:lnSpc>
            </a:pPr>
            <a:r>
              <a:rPr lang="zh-CN" altLang="en-US" sz="1600" kern="100" dirty="0">
                <a:solidFill>
                  <a:srgbClr val="004874"/>
                </a:solidFill>
                <a:effectLst/>
                <a:latin typeface="Arial" panose="020B0604020202020204" pitchFamily="34" charset="0"/>
                <a:ea typeface="汉仪旗黑-55简" panose="00020600040101010101" charset="-128"/>
                <a:cs typeface="Times New Roman" panose="02020603050405020304" pitchFamily="18" charset="0"/>
              </a:rPr>
              <a:t>完成系统所有系统的优化和功能升级，</a:t>
            </a:r>
            <a:r>
              <a:rPr lang="en-US" altLang="zh-CN" sz="1600" kern="100" dirty="0">
                <a:solidFill>
                  <a:srgbClr val="004874"/>
                </a:solidFill>
                <a:effectLst/>
                <a:latin typeface="Arial" panose="020B0604020202020204" pitchFamily="34" charset="0"/>
                <a:ea typeface="汉仪旗黑-55简" panose="00020600040101010101" charset="-128"/>
                <a:cs typeface="Times New Roman" panose="02020603050405020304" pitchFamily="18" charset="0"/>
              </a:rPr>
              <a:t>3</a:t>
            </a:r>
            <a:r>
              <a:rPr lang="zh-CN" altLang="en-US" sz="1600" kern="100" dirty="0">
                <a:solidFill>
                  <a:srgbClr val="004874"/>
                </a:solidFill>
                <a:effectLst/>
                <a:latin typeface="Arial" panose="020B0604020202020204" pitchFamily="34" charset="0"/>
                <a:ea typeface="汉仪旗黑-55简" panose="00020600040101010101" charset="-128"/>
                <a:cs typeface="Times New Roman" panose="02020603050405020304" pitchFamily="18" charset="0"/>
              </a:rPr>
              <a:t>月</a:t>
            </a:r>
            <a:r>
              <a:rPr lang="en-US" altLang="zh-CN" sz="1600" kern="100" dirty="0">
                <a:solidFill>
                  <a:srgbClr val="004874"/>
                </a:solidFill>
                <a:effectLst/>
                <a:latin typeface="Arial" panose="020B0604020202020204" pitchFamily="34" charset="0"/>
                <a:ea typeface="汉仪旗黑-55简" panose="00020600040101010101" charset="-128"/>
                <a:cs typeface="Times New Roman" panose="02020603050405020304" pitchFamily="18" charset="0"/>
              </a:rPr>
              <a:t>17</a:t>
            </a:r>
            <a:r>
              <a:rPr lang="zh-CN" altLang="en-US" sz="1600" kern="100" dirty="0">
                <a:solidFill>
                  <a:srgbClr val="004874"/>
                </a:solidFill>
                <a:effectLst/>
                <a:latin typeface="Arial" panose="020B0604020202020204" pitchFamily="34" charset="0"/>
                <a:ea typeface="汉仪旗黑-55简" panose="00020600040101010101" charset="-128"/>
                <a:cs typeface="Times New Roman" panose="02020603050405020304" pitchFamily="18" charset="0"/>
              </a:rPr>
              <a:t>日（周一）进入测试阶段。</a:t>
            </a:r>
            <a:endParaRPr lang="zh-CN" altLang="en-US" sz="1600" kern="100" dirty="0">
              <a:solidFill>
                <a:srgbClr val="004874"/>
              </a:solidFill>
              <a:effectLst/>
              <a:latin typeface="Arial" panose="020B0604020202020204" pitchFamily="34" charset="0"/>
              <a:ea typeface="汉仪旗黑-55简" panose="00020600040101010101" charset="-128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2575560" y="1804035"/>
            <a:ext cx="23221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rgbClr val="004874"/>
                </a:solidFill>
                <a:latin typeface="标准粗黑" panose="02000503000000000000" charset="-122"/>
                <a:ea typeface="标准粗黑" panose="02000503000000000000" charset="-122"/>
              </a:rPr>
              <a:t>中考体育系统</a:t>
            </a:r>
            <a:endParaRPr lang="zh-CN" altLang="en-US" sz="2400" b="1" dirty="0">
              <a:solidFill>
                <a:srgbClr val="004874"/>
              </a:solidFill>
              <a:latin typeface="标准粗黑" panose="02000503000000000000" charset="-122"/>
              <a:ea typeface="标准粗黑" panose="02000503000000000000" charset="-122"/>
            </a:endParaRPr>
          </a:p>
        </p:txBody>
      </p:sp>
      <p:sp>
        <p:nvSpPr>
          <p:cNvPr id="18" name="椭圆 17"/>
          <p:cNvSpPr/>
          <p:nvPr>
            <p:custDataLst>
              <p:tags r:id="rId3"/>
            </p:custDataLst>
          </p:nvPr>
        </p:nvSpPr>
        <p:spPr>
          <a:xfrm>
            <a:off x="1333500" y="1903730"/>
            <a:ext cx="858520" cy="858520"/>
          </a:xfrm>
          <a:prstGeom prst="ellipse">
            <a:avLst/>
          </a:prstGeom>
          <a:gradFill>
            <a:gsLst>
              <a:gs pos="0">
                <a:srgbClr val="5FBFFF"/>
              </a:gs>
              <a:gs pos="97000">
                <a:srgbClr val="1280F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2575560" y="3642360"/>
            <a:ext cx="2964180" cy="73088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lnSpc>
                <a:spcPct val="130000"/>
              </a:lnSpc>
            </a:pPr>
            <a:r>
              <a:rPr lang="zh-CN" sz="1600" kern="100" dirty="0">
                <a:solidFill>
                  <a:srgbClr val="004874"/>
                </a:solidFill>
                <a:effectLst/>
                <a:latin typeface="Arial" panose="020B0604020202020204" pitchFamily="34" charset="0"/>
                <a:ea typeface="汉仪旗黑-55简" panose="00020600040101010101" charset="-128"/>
                <a:cs typeface="Times New Roman" panose="02020603050405020304" pitchFamily="18" charset="0"/>
              </a:rPr>
              <a:t>讲解体质测试系统的业务逻辑与关键代码。</a:t>
            </a:r>
            <a:endParaRPr lang="zh-CN" sz="1600" dirty="0">
              <a:solidFill>
                <a:srgbClr val="004874"/>
              </a:solidFill>
              <a:latin typeface="Arial" panose="020B0604020202020204" pitchFamily="34" charset="0"/>
              <a:ea typeface="汉仪旗黑-55简" panose="00020600040101010101" charset="-128"/>
            </a:endParaRP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2575560" y="3245485"/>
            <a:ext cx="2964815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rgbClr val="004874"/>
                </a:solidFill>
                <a:latin typeface="标准粗黑" panose="02000503000000000000" charset="-122"/>
                <a:ea typeface="标准粗黑" panose="02000503000000000000" charset="-122"/>
              </a:rPr>
              <a:t>体质测试</a:t>
            </a:r>
            <a:r>
              <a:rPr lang="zh-CN" altLang="en-US" sz="2400" b="1" dirty="0">
                <a:solidFill>
                  <a:srgbClr val="004874"/>
                </a:solidFill>
                <a:latin typeface="标准粗黑" panose="02000503000000000000" charset="-122"/>
                <a:ea typeface="标准粗黑" panose="02000503000000000000" charset="-122"/>
                <a:sym typeface="+mn-ea"/>
              </a:rPr>
              <a:t>系统</a:t>
            </a:r>
            <a:endParaRPr lang="zh-CN" altLang="en-US" sz="2400" b="1" dirty="0">
              <a:solidFill>
                <a:srgbClr val="004874"/>
              </a:solidFill>
              <a:latin typeface="标准粗黑" panose="02000503000000000000" charset="-122"/>
              <a:ea typeface="标准粗黑" panose="02000503000000000000" charset="-122"/>
            </a:endParaRPr>
          </a:p>
          <a:p>
            <a:endParaRPr lang="zh-CN" altLang="en-US" sz="2400" b="1" dirty="0">
              <a:solidFill>
                <a:srgbClr val="004874"/>
              </a:solidFill>
              <a:latin typeface="Arial" panose="020B0604020202020204" pitchFamily="34" charset="0"/>
              <a:ea typeface="汉仪旗黑-55简" panose="00020600040101010101" charset="-128"/>
            </a:endParaRPr>
          </a:p>
        </p:txBody>
      </p:sp>
      <p:sp>
        <p:nvSpPr>
          <p:cNvPr id="30" name="椭圆 29"/>
          <p:cNvSpPr/>
          <p:nvPr>
            <p:custDataLst>
              <p:tags r:id="rId6"/>
            </p:custDataLst>
          </p:nvPr>
        </p:nvSpPr>
        <p:spPr>
          <a:xfrm>
            <a:off x="1333500" y="3345180"/>
            <a:ext cx="858520" cy="858520"/>
          </a:xfrm>
          <a:prstGeom prst="ellipse">
            <a:avLst/>
          </a:prstGeom>
          <a:gradFill>
            <a:gsLst>
              <a:gs pos="0">
                <a:srgbClr val="5FBFFF"/>
              </a:gs>
              <a:gs pos="97000">
                <a:srgbClr val="1280F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39" name="文本框 38"/>
          <p:cNvSpPr txBox="1"/>
          <p:nvPr>
            <p:custDataLst>
              <p:tags r:id="rId7"/>
            </p:custDataLst>
          </p:nvPr>
        </p:nvSpPr>
        <p:spPr>
          <a:xfrm>
            <a:off x="2575560" y="5084445"/>
            <a:ext cx="2964180" cy="73088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lnSpc>
                <a:spcPct val="130000"/>
              </a:lnSpc>
            </a:pPr>
            <a:r>
              <a:rPr lang="zh-CN" sz="1600" kern="100" dirty="0">
                <a:solidFill>
                  <a:srgbClr val="004874"/>
                </a:solidFill>
                <a:effectLst/>
                <a:latin typeface="Arial" panose="020B0604020202020204" pitchFamily="34" charset="0"/>
                <a:ea typeface="汉仪旗黑-55简" panose="00020600040101010101" charset="-128"/>
                <a:cs typeface="Times New Roman" panose="02020603050405020304" pitchFamily="18" charset="0"/>
              </a:rPr>
              <a:t>完善设备管理中心的流量监控、整合设备管控等功能。</a:t>
            </a:r>
            <a:endParaRPr lang="zh-CN" sz="1600" dirty="0">
              <a:solidFill>
                <a:srgbClr val="004874"/>
              </a:solidFill>
              <a:latin typeface="Arial" panose="020B0604020202020204" pitchFamily="34" charset="0"/>
              <a:ea typeface="汉仪旗黑-55简" panose="00020600040101010101" charset="-128"/>
            </a:endParaRPr>
          </a:p>
        </p:txBody>
      </p:sp>
      <p:sp>
        <p:nvSpPr>
          <p:cNvPr id="53" name="文本框 52"/>
          <p:cNvSpPr txBox="1"/>
          <p:nvPr>
            <p:custDataLst>
              <p:tags r:id="rId8"/>
            </p:custDataLst>
          </p:nvPr>
        </p:nvSpPr>
        <p:spPr>
          <a:xfrm>
            <a:off x="2575560" y="4687570"/>
            <a:ext cx="21291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rgbClr val="004874"/>
                </a:solidFill>
                <a:latin typeface="标准粗黑" panose="02000503000000000000" charset="-122"/>
                <a:ea typeface="标准粗黑" panose="02000503000000000000" charset="-122"/>
              </a:rPr>
              <a:t>设备管理中心</a:t>
            </a:r>
            <a:endParaRPr lang="zh-CN" altLang="en-US" sz="2400" b="1" dirty="0">
              <a:solidFill>
                <a:srgbClr val="004874"/>
              </a:solidFill>
              <a:latin typeface="Arial" panose="020B0604020202020204" pitchFamily="34" charset="0"/>
              <a:ea typeface="汉仪旗黑-55简" panose="00020600040101010101" charset="-128"/>
            </a:endParaRPr>
          </a:p>
        </p:txBody>
      </p:sp>
      <p:sp>
        <p:nvSpPr>
          <p:cNvPr id="54" name="椭圆 53"/>
          <p:cNvSpPr/>
          <p:nvPr>
            <p:custDataLst>
              <p:tags r:id="rId9"/>
            </p:custDataLst>
          </p:nvPr>
        </p:nvSpPr>
        <p:spPr>
          <a:xfrm>
            <a:off x="1333500" y="4787265"/>
            <a:ext cx="858520" cy="858520"/>
          </a:xfrm>
          <a:prstGeom prst="ellipse">
            <a:avLst/>
          </a:prstGeom>
          <a:gradFill>
            <a:gsLst>
              <a:gs pos="0">
                <a:srgbClr val="5FBFFF"/>
              </a:gs>
              <a:gs pos="97000">
                <a:srgbClr val="1280F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55" name="文本框 54"/>
          <p:cNvSpPr txBox="1"/>
          <p:nvPr>
            <p:custDataLst>
              <p:tags r:id="rId10"/>
            </p:custDataLst>
          </p:nvPr>
        </p:nvSpPr>
        <p:spPr>
          <a:xfrm>
            <a:off x="7894320" y="2200910"/>
            <a:ext cx="2964180" cy="105092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4874"/>
                </a:solidFill>
                <a:latin typeface="Arial" panose="020B0604020202020204" pitchFamily="34" charset="0"/>
                <a:ea typeface="汉仪旗黑-55简" panose="00020600040101010101" charset="-128"/>
              </a:rPr>
              <a:t>持续面试技术人员，协助综合部筛选简历，争取招聘一名人员到岗。</a:t>
            </a:r>
            <a:endParaRPr lang="zh-CN" altLang="en-US" sz="1600" dirty="0">
              <a:solidFill>
                <a:srgbClr val="004874"/>
              </a:solidFill>
              <a:latin typeface="Arial" panose="020B0604020202020204" pitchFamily="34" charset="0"/>
              <a:ea typeface="汉仪旗黑-55简" panose="00020600040101010101" charset="-128"/>
            </a:endParaRPr>
          </a:p>
        </p:txBody>
      </p:sp>
      <p:sp>
        <p:nvSpPr>
          <p:cNvPr id="56" name="文本框 55"/>
          <p:cNvSpPr txBox="1"/>
          <p:nvPr>
            <p:custDataLst>
              <p:tags r:id="rId11"/>
            </p:custDataLst>
          </p:nvPr>
        </p:nvSpPr>
        <p:spPr>
          <a:xfrm>
            <a:off x="7894320" y="1816735"/>
            <a:ext cx="21291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2400" b="1" dirty="0">
                <a:solidFill>
                  <a:srgbClr val="004874"/>
                </a:solidFill>
                <a:latin typeface="标准粗黑" panose="02000503000000000000" charset="-122"/>
                <a:ea typeface="标准粗黑" panose="02000503000000000000" charset="-122"/>
              </a:rPr>
              <a:t>人员招聘</a:t>
            </a:r>
            <a:endParaRPr lang="zh-CN" altLang="en-US" sz="2400" b="1" dirty="0">
              <a:solidFill>
                <a:srgbClr val="004874"/>
              </a:solidFill>
              <a:latin typeface="标准粗黑" panose="02000503000000000000" charset="-122"/>
              <a:ea typeface="标准粗黑" panose="02000503000000000000" charset="-122"/>
            </a:endParaRPr>
          </a:p>
        </p:txBody>
      </p:sp>
      <p:sp>
        <p:nvSpPr>
          <p:cNvPr id="57" name="椭圆 56"/>
          <p:cNvSpPr/>
          <p:nvPr>
            <p:custDataLst>
              <p:tags r:id="rId12"/>
            </p:custDataLst>
          </p:nvPr>
        </p:nvSpPr>
        <p:spPr>
          <a:xfrm>
            <a:off x="6652260" y="1903730"/>
            <a:ext cx="858520" cy="858520"/>
          </a:xfrm>
          <a:prstGeom prst="ellipse">
            <a:avLst/>
          </a:prstGeom>
          <a:gradFill>
            <a:gsLst>
              <a:gs pos="0">
                <a:srgbClr val="5FBFFF"/>
              </a:gs>
              <a:gs pos="97000">
                <a:srgbClr val="1280F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58" name="文本框 57"/>
          <p:cNvSpPr txBox="1"/>
          <p:nvPr>
            <p:custDataLst>
              <p:tags r:id="rId13"/>
            </p:custDataLst>
          </p:nvPr>
        </p:nvSpPr>
        <p:spPr>
          <a:xfrm>
            <a:off x="7894320" y="3642360"/>
            <a:ext cx="2964180" cy="73088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4874"/>
                </a:solidFill>
                <a:latin typeface="Arial" panose="020B0604020202020204" pitchFamily="34" charset="0"/>
                <a:ea typeface="汉仪旗黑-55简" panose="00020600040101010101" charset="-128"/>
              </a:rPr>
              <a:t>拟定近期</a:t>
            </a:r>
            <a:r>
              <a:rPr lang="zh-CN" altLang="en-US" sz="1600" dirty="0">
                <a:solidFill>
                  <a:srgbClr val="004874"/>
                </a:solidFill>
                <a:latin typeface="Arial" panose="020B0604020202020204" pitchFamily="34" charset="0"/>
                <a:ea typeface="汉仪旗黑-55简" panose="00020600040101010101" charset="-128"/>
                <a:sym typeface="+mn-ea"/>
              </a:rPr>
              <a:t>网安与数安培训的大纲</a:t>
            </a:r>
            <a:endParaRPr lang="zh-CN" altLang="en-US" sz="1600" dirty="0">
              <a:solidFill>
                <a:srgbClr val="004874"/>
              </a:solidFill>
              <a:latin typeface="Arial" panose="020B0604020202020204" pitchFamily="34" charset="0"/>
              <a:ea typeface="汉仪旗黑-55简" panose="00020600040101010101" charset="-128"/>
            </a:endParaRPr>
          </a:p>
        </p:txBody>
      </p:sp>
      <p:sp>
        <p:nvSpPr>
          <p:cNvPr id="59" name="文本框 58"/>
          <p:cNvSpPr txBox="1"/>
          <p:nvPr>
            <p:custDataLst>
              <p:tags r:id="rId14"/>
            </p:custDataLst>
          </p:nvPr>
        </p:nvSpPr>
        <p:spPr>
          <a:xfrm>
            <a:off x="7894320" y="3258185"/>
            <a:ext cx="2076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rgbClr val="004874"/>
                </a:solidFill>
                <a:latin typeface="标准粗黑" panose="02000503000000000000" charset="-122"/>
                <a:ea typeface="标准粗黑" panose="02000503000000000000" charset="-122"/>
              </a:rPr>
              <a:t>月度安全培训</a:t>
            </a:r>
            <a:endParaRPr lang="zh-CN" altLang="en-US" sz="2400" b="1" dirty="0">
              <a:solidFill>
                <a:srgbClr val="004874"/>
              </a:solidFill>
              <a:latin typeface="Arial" panose="020B0604020202020204" pitchFamily="34" charset="0"/>
              <a:ea typeface="汉仪旗黑-55简" panose="00020600040101010101" charset="-128"/>
            </a:endParaRPr>
          </a:p>
        </p:txBody>
      </p:sp>
      <p:sp>
        <p:nvSpPr>
          <p:cNvPr id="60" name="椭圆 59"/>
          <p:cNvSpPr/>
          <p:nvPr>
            <p:custDataLst>
              <p:tags r:id="rId15"/>
            </p:custDataLst>
          </p:nvPr>
        </p:nvSpPr>
        <p:spPr>
          <a:xfrm>
            <a:off x="6652260" y="3345180"/>
            <a:ext cx="858520" cy="858520"/>
          </a:xfrm>
          <a:prstGeom prst="ellipse">
            <a:avLst/>
          </a:prstGeom>
          <a:gradFill>
            <a:gsLst>
              <a:gs pos="0">
                <a:srgbClr val="5FBFFF"/>
              </a:gs>
              <a:gs pos="97000">
                <a:srgbClr val="1280F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1" name="文本框 60"/>
          <p:cNvSpPr txBox="1"/>
          <p:nvPr>
            <p:custDataLst>
              <p:tags r:id="rId16"/>
            </p:custDataLst>
          </p:nvPr>
        </p:nvSpPr>
        <p:spPr>
          <a:xfrm>
            <a:off x="7894320" y="5084445"/>
            <a:ext cx="2964180" cy="105092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lnSpc>
                <a:spcPct val="130000"/>
              </a:lnSpc>
            </a:pPr>
            <a:r>
              <a:rPr lang="zh-CN" sz="1600" kern="100" dirty="0">
                <a:solidFill>
                  <a:srgbClr val="004874"/>
                </a:solidFill>
                <a:effectLst/>
                <a:latin typeface="Arial" panose="020B0604020202020204" pitchFamily="34" charset="0"/>
                <a:ea typeface="汉仪旗黑-55简" panose="00020600040101010101" charset="-128"/>
                <a:cs typeface="Times New Roman" panose="02020603050405020304" pitchFamily="18" charset="0"/>
              </a:rPr>
              <a:t>针对乌鲁木齐市的对体质测试系统定制化需求，配合完成开发工作。</a:t>
            </a:r>
            <a:endParaRPr lang="zh-CN" sz="1600" dirty="0">
              <a:solidFill>
                <a:srgbClr val="004874"/>
              </a:solidFill>
              <a:latin typeface="Arial" panose="020B0604020202020204" pitchFamily="34" charset="0"/>
              <a:ea typeface="汉仪旗黑-55简" panose="00020600040101010101" charset="-128"/>
            </a:endParaRPr>
          </a:p>
        </p:txBody>
      </p:sp>
      <p:sp>
        <p:nvSpPr>
          <p:cNvPr id="62" name="文本框 61"/>
          <p:cNvSpPr txBox="1"/>
          <p:nvPr>
            <p:custDataLst>
              <p:tags r:id="rId17"/>
            </p:custDataLst>
          </p:nvPr>
        </p:nvSpPr>
        <p:spPr>
          <a:xfrm>
            <a:off x="7894320" y="4700270"/>
            <a:ext cx="21996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rgbClr val="004874"/>
                </a:solidFill>
                <a:latin typeface="标准粗黑" panose="02000503000000000000" charset="-122"/>
                <a:ea typeface="标准粗黑" panose="02000503000000000000" charset="-122"/>
              </a:rPr>
              <a:t>市场支持推进</a:t>
            </a:r>
            <a:endParaRPr lang="zh-CN" altLang="en-US" sz="2400" b="1" dirty="0">
              <a:solidFill>
                <a:srgbClr val="004874"/>
              </a:solidFill>
              <a:latin typeface="Arial" panose="020B0604020202020204" pitchFamily="34" charset="0"/>
              <a:ea typeface="汉仪旗黑-55简" panose="00020600040101010101" charset="-128"/>
            </a:endParaRPr>
          </a:p>
        </p:txBody>
      </p:sp>
      <p:sp>
        <p:nvSpPr>
          <p:cNvPr id="63" name="椭圆 62"/>
          <p:cNvSpPr/>
          <p:nvPr>
            <p:custDataLst>
              <p:tags r:id="rId18"/>
            </p:custDataLst>
          </p:nvPr>
        </p:nvSpPr>
        <p:spPr>
          <a:xfrm>
            <a:off x="6652260" y="4787265"/>
            <a:ext cx="858520" cy="858520"/>
          </a:xfrm>
          <a:prstGeom prst="ellipse">
            <a:avLst/>
          </a:prstGeom>
          <a:gradFill>
            <a:gsLst>
              <a:gs pos="0">
                <a:srgbClr val="5FBFFF"/>
              </a:gs>
              <a:gs pos="97000">
                <a:srgbClr val="1280F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4" name="Freeform 50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6959700" y="2167758"/>
            <a:ext cx="288644" cy="318222"/>
          </a:xfrm>
          <a:custGeom>
            <a:avLst/>
            <a:gdLst>
              <a:gd name="T0" fmla="*/ 1743 w 2603"/>
              <a:gd name="T1" fmla="*/ 1580 h 2868"/>
              <a:gd name="T2" fmla="*/ 1585 w 2603"/>
              <a:gd name="T3" fmla="*/ 1498 h 2868"/>
              <a:gd name="T4" fmla="*/ 1561 w 2603"/>
              <a:gd name="T5" fmla="*/ 1488 h 2868"/>
              <a:gd name="T6" fmla="*/ 1940 w 2603"/>
              <a:gd name="T7" fmla="*/ 805 h 2868"/>
              <a:gd name="T8" fmla="*/ 1135 w 2603"/>
              <a:gd name="T9" fmla="*/ 0 h 2868"/>
              <a:gd name="T10" fmla="*/ 330 w 2603"/>
              <a:gd name="T11" fmla="*/ 805 h 2868"/>
              <a:gd name="T12" fmla="*/ 714 w 2603"/>
              <a:gd name="T13" fmla="*/ 1491 h 2868"/>
              <a:gd name="T14" fmla="*/ 697 w 2603"/>
              <a:gd name="T15" fmla="*/ 1498 h 2868"/>
              <a:gd name="T16" fmla="*/ 1 w 2603"/>
              <a:gd name="T17" fmla="*/ 2549 h 2868"/>
              <a:gd name="T18" fmla="*/ 103 w 2603"/>
              <a:gd name="T19" fmla="*/ 2651 h 2868"/>
              <a:gd name="T20" fmla="*/ 205 w 2603"/>
              <a:gd name="T21" fmla="*/ 2549 h 2868"/>
              <a:gd name="T22" fmla="*/ 1141 w 2603"/>
              <a:gd name="T23" fmla="*/ 1613 h 2868"/>
              <a:gd name="T24" fmla="*/ 1533 w 2603"/>
              <a:gd name="T25" fmla="*/ 1699 h 2868"/>
              <a:gd name="T26" fmla="*/ 1743 w 2603"/>
              <a:gd name="T27" fmla="*/ 1580 h 2868"/>
              <a:gd name="T28" fmla="*/ 710 w 2603"/>
              <a:gd name="T29" fmla="*/ 1229 h 2868"/>
              <a:gd name="T30" fmla="*/ 635 w 2603"/>
              <a:gd name="T31" fmla="*/ 471 h 2868"/>
              <a:gd name="T32" fmla="*/ 1364 w 2603"/>
              <a:gd name="T33" fmla="*/ 250 h 2868"/>
              <a:gd name="T34" fmla="*/ 1723 w 2603"/>
              <a:gd name="T35" fmla="*/ 922 h 2868"/>
              <a:gd name="T36" fmla="*/ 1134 w 2603"/>
              <a:gd name="T37" fmla="*/ 1405 h 2868"/>
              <a:gd name="T38" fmla="*/ 710 w 2603"/>
              <a:gd name="T39" fmla="*/ 1229 h 2868"/>
              <a:gd name="T40" fmla="*/ 2603 w 2603"/>
              <a:gd name="T41" fmla="*/ 2134 h 2868"/>
              <a:gd name="T42" fmla="*/ 1328 w 2603"/>
              <a:gd name="T43" fmla="*/ 2134 h 2868"/>
              <a:gd name="T44" fmla="*/ 1226 w 2603"/>
              <a:gd name="T45" fmla="*/ 2032 h 2868"/>
              <a:gd name="T46" fmla="*/ 1328 w 2603"/>
              <a:gd name="T47" fmla="*/ 1930 h 2868"/>
              <a:gd name="T48" fmla="*/ 2108 w 2603"/>
              <a:gd name="T49" fmla="*/ 1930 h 2868"/>
              <a:gd name="T50" fmla="*/ 1959 w 2603"/>
              <a:gd name="T51" fmla="*/ 1780 h 2868"/>
              <a:gd name="T52" fmla="*/ 1959 w 2603"/>
              <a:gd name="T53" fmla="*/ 1635 h 2868"/>
              <a:gd name="T54" fmla="*/ 2103 w 2603"/>
              <a:gd name="T55" fmla="*/ 1635 h 2868"/>
              <a:gd name="T56" fmla="*/ 2603 w 2603"/>
              <a:gd name="T57" fmla="*/ 2134 h 2868"/>
              <a:gd name="T58" fmla="*/ 1768 w 2603"/>
              <a:gd name="T59" fmla="*/ 2868 h 2868"/>
              <a:gd name="T60" fmla="*/ 1696 w 2603"/>
              <a:gd name="T61" fmla="*/ 2838 h 2868"/>
              <a:gd name="T62" fmla="*/ 1196 w 2603"/>
              <a:gd name="T63" fmla="*/ 2338 h 2868"/>
              <a:gd name="T64" fmla="*/ 2471 w 2603"/>
              <a:gd name="T65" fmla="*/ 2338 h 2868"/>
              <a:gd name="T66" fmla="*/ 2573 w 2603"/>
              <a:gd name="T67" fmla="*/ 2440 h 2868"/>
              <a:gd name="T68" fmla="*/ 2471 w 2603"/>
              <a:gd name="T69" fmla="*/ 2543 h 2868"/>
              <a:gd name="T70" fmla="*/ 1691 w 2603"/>
              <a:gd name="T71" fmla="*/ 2543 h 2868"/>
              <a:gd name="T72" fmla="*/ 1841 w 2603"/>
              <a:gd name="T73" fmla="*/ 2693 h 2868"/>
              <a:gd name="T74" fmla="*/ 1863 w 2603"/>
              <a:gd name="T75" fmla="*/ 2804 h 2868"/>
              <a:gd name="T76" fmla="*/ 1768 w 2603"/>
              <a:gd name="T77" fmla="*/ 2868 h 2868"/>
              <a:gd name="T78" fmla="*/ 1768 w 2603"/>
              <a:gd name="T79" fmla="*/ 2868 h 2868"/>
              <a:gd name="T80" fmla="*/ 1768 w 2603"/>
              <a:gd name="T81" fmla="*/ 2868 h 2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603" h="2868">
                <a:moveTo>
                  <a:pt x="1743" y="1580"/>
                </a:moveTo>
                <a:cubicBezTo>
                  <a:pt x="1693" y="1548"/>
                  <a:pt x="1640" y="1521"/>
                  <a:pt x="1585" y="1498"/>
                </a:cubicBezTo>
                <a:cubicBezTo>
                  <a:pt x="1577" y="1494"/>
                  <a:pt x="1569" y="1491"/>
                  <a:pt x="1561" y="1488"/>
                </a:cubicBezTo>
                <a:cubicBezTo>
                  <a:pt x="1796" y="1341"/>
                  <a:pt x="1940" y="1083"/>
                  <a:pt x="1940" y="805"/>
                </a:cubicBezTo>
                <a:cubicBezTo>
                  <a:pt x="1940" y="360"/>
                  <a:pt x="1579" y="0"/>
                  <a:pt x="1135" y="0"/>
                </a:cubicBezTo>
                <a:cubicBezTo>
                  <a:pt x="690" y="0"/>
                  <a:pt x="330" y="360"/>
                  <a:pt x="330" y="805"/>
                </a:cubicBezTo>
                <a:cubicBezTo>
                  <a:pt x="329" y="1085"/>
                  <a:pt x="475" y="1345"/>
                  <a:pt x="714" y="1491"/>
                </a:cubicBezTo>
                <a:cubicBezTo>
                  <a:pt x="708" y="1493"/>
                  <a:pt x="703" y="1495"/>
                  <a:pt x="697" y="1498"/>
                </a:cubicBezTo>
                <a:cubicBezTo>
                  <a:pt x="275" y="1676"/>
                  <a:pt x="0" y="2090"/>
                  <a:pt x="1" y="2549"/>
                </a:cubicBezTo>
                <a:cubicBezTo>
                  <a:pt x="1" y="2605"/>
                  <a:pt x="46" y="2651"/>
                  <a:pt x="103" y="2651"/>
                </a:cubicBezTo>
                <a:cubicBezTo>
                  <a:pt x="159" y="2651"/>
                  <a:pt x="205" y="2605"/>
                  <a:pt x="205" y="2549"/>
                </a:cubicBezTo>
                <a:cubicBezTo>
                  <a:pt x="205" y="2033"/>
                  <a:pt x="625" y="1613"/>
                  <a:pt x="1141" y="1613"/>
                </a:cubicBezTo>
                <a:cubicBezTo>
                  <a:pt x="1277" y="1613"/>
                  <a:pt x="1410" y="1642"/>
                  <a:pt x="1533" y="1699"/>
                </a:cubicBezTo>
                <a:cubicBezTo>
                  <a:pt x="1595" y="1646"/>
                  <a:pt x="1666" y="1605"/>
                  <a:pt x="1743" y="1580"/>
                </a:cubicBezTo>
                <a:close/>
                <a:moveTo>
                  <a:pt x="710" y="1229"/>
                </a:moveTo>
                <a:cubicBezTo>
                  <a:pt x="508" y="1027"/>
                  <a:pt x="476" y="709"/>
                  <a:pt x="635" y="471"/>
                </a:cubicBezTo>
                <a:cubicBezTo>
                  <a:pt x="794" y="233"/>
                  <a:pt x="1100" y="141"/>
                  <a:pt x="1364" y="250"/>
                </a:cubicBezTo>
                <a:cubicBezTo>
                  <a:pt x="1629" y="360"/>
                  <a:pt x="1779" y="641"/>
                  <a:pt x="1723" y="922"/>
                </a:cubicBezTo>
                <a:cubicBezTo>
                  <a:pt x="1667" y="1203"/>
                  <a:pt x="1421" y="1405"/>
                  <a:pt x="1134" y="1405"/>
                </a:cubicBezTo>
                <a:cubicBezTo>
                  <a:pt x="975" y="1405"/>
                  <a:pt x="822" y="1342"/>
                  <a:pt x="710" y="1229"/>
                </a:cubicBezTo>
                <a:close/>
                <a:moveTo>
                  <a:pt x="2603" y="2134"/>
                </a:moveTo>
                <a:cubicBezTo>
                  <a:pt x="1328" y="2134"/>
                  <a:pt x="1328" y="2134"/>
                  <a:pt x="1328" y="2134"/>
                </a:cubicBezTo>
                <a:cubicBezTo>
                  <a:pt x="1272" y="2134"/>
                  <a:pt x="1226" y="2089"/>
                  <a:pt x="1226" y="2032"/>
                </a:cubicBezTo>
                <a:cubicBezTo>
                  <a:pt x="1226" y="1975"/>
                  <a:pt x="1272" y="1930"/>
                  <a:pt x="1328" y="1930"/>
                </a:cubicBezTo>
                <a:cubicBezTo>
                  <a:pt x="2108" y="1930"/>
                  <a:pt x="2108" y="1930"/>
                  <a:pt x="2108" y="1930"/>
                </a:cubicBezTo>
                <a:cubicBezTo>
                  <a:pt x="1959" y="1780"/>
                  <a:pt x="1959" y="1780"/>
                  <a:pt x="1959" y="1780"/>
                </a:cubicBezTo>
                <a:cubicBezTo>
                  <a:pt x="1919" y="1740"/>
                  <a:pt x="1919" y="1675"/>
                  <a:pt x="1959" y="1635"/>
                </a:cubicBezTo>
                <a:cubicBezTo>
                  <a:pt x="1999" y="1595"/>
                  <a:pt x="2063" y="1595"/>
                  <a:pt x="2103" y="1635"/>
                </a:cubicBezTo>
                <a:lnTo>
                  <a:pt x="2603" y="2134"/>
                </a:lnTo>
                <a:close/>
                <a:moveTo>
                  <a:pt x="1768" y="2868"/>
                </a:moveTo>
                <a:cubicBezTo>
                  <a:pt x="1741" y="2868"/>
                  <a:pt x="1715" y="2857"/>
                  <a:pt x="1696" y="2838"/>
                </a:cubicBezTo>
                <a:cubicBezTo>
                  <a:pt x="1196" y="2338"/>
                  <a:pt x="1196" y="2338"/>
                  <a:pt x="1196" y="2338"/>
                </a:cubicBezTo>
                <a:cubicBezTo>
                  <a:pt x="2471" y="2338"/>
                  <a:pt x="2471" y="2338"/>
                  <a:pt x="2471" y="2338"/>
                </a:cubicBezTo>
                <a:cubicBezTo>
                  <a:pt x="2527" y="2338"/>
                  <a:pt x="2573" y="2384"/>
                  <a:pt x="2573" y="2440"/>
                </a:cubicBezTo>
                <a:cubicBezTo>
                  <a:pt x="2573" y="2497"/>
                  <a:pt x="2527" y="2543"/>
                  <a:pt x="2471" y="2543"/>
                </a:cubicBezTo>
                <a:cubicBezTo>
                  <a:pt x="1691" y="2543"/>
                  <a:pt x="1691" y="2543"/>
                  <a:pt x="1691" y="2543"/>
                </a:cubicBezTo>
                <a:cubicBezTo>
                  <a:pt x="1841" y="2693"/>
                  <a:pt x="1841" y="2693"/>
                  <a:pt x="1841" y="2693"/>
                </a:cubicBezTo>
                <a:cubicBezTo>
                  <a:pt x="1870" y="2722"/>
                  <a:pt x="1879" y="2766"/>
                  <a:pt x="1863" y="2804"/>
                </a:cubicBezTo>
                <a:cubicBezTo>
                  <a:pt x="1847" y="2843"/>
                  <a:pt x="1810" y="2868"/>
                  <a:pt x="1768" y="2868"/>
                </a:cubicBezTo>
                <a:close/>
                <a:moveTo>
                  <a:pt x="1768" y="2868"/>
                </a:moveTo>
                <a:cubicBezTo>
                  <a:pt x="1768" y="2868"/>
                  <a:pt x="1768" y="2868"/>
                  <a:pt x="1768" y="286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65" name="Freeform 54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1604067" y="2173764"/>
            <a:ext cx="261106" cy="318222"/>
          </a:xfrm>
          <a:custGeom>
            <a:avLst/>
            <a:gdLst>
              <a:gd name="T0" fmla="*/ 1386 w 2696"/>
              <a:gd name="T1" fmla="*/ 0 h 3272"/>
              <a:gd name="T2" fmla="*/ 1983 w 2696"/>
              <a:gd name="T3" fmla="*/ 247 h 3272"/>
              <a:gd name="T4" fmla="*/ 2163 w 2696"/>
              <a:gd name="T5" fmla="*/ 515 h 3272"/>
              <a:gd name="T6" fmla="*/ 2230 w 2696"/>
              <a:gd name="T7" fmla="*/ 844 h 3272"/>
              <a:gd name="T8" fmla="*/ 2163 w 2696"/>
              <a:gd name="T9" fmla="*/ 1172 h 3272"/>
              <a:gd name="T10" fmla="*/ 1983 w 2696"/>
              <a:gd name="T11" fmla="*/ 1440 h 3272"/>
              <a:gd name="T12" fmla="*/ 1715 w 2696"/>
              <a:gd name="T13" fmla="*/ 1621 h 3272"/>
              <a:gd name="T14" fmla="*/ 1386 w 2696"/>
              <a:gd name="T15" fmla="*/ 1687 h 3272"/>
              <a:gd name="T16" fmla="*/ 1356 w 2696"/>
              <a:gd name="T17" fmla="*/ 1687 h 3272"/>
              <a:gd name="T18" fmla="*/ 1325 w 2696"/>
              <a:gd name="T19" fmla="*/ 1685 h 3272"/>
              <a:gd name="T20" fmla="*/ 221 w 2696"/>
              <a:gd name="T21" fmla="*/ 3002 h 3272"/>
              <a:gd name="T22" fmla="*/ 226 w 2696"/>
              <a:gd name="T23" fmla="*/ 3051 h 3272"/>
              <a:gd name="T24" fmla="*/ 1570 w 2696"/>
              <a:gd name="T25" fmla="*/ 3052 h 3272"/>
              <a:gd name="T26" fmla="*/ 1701 w 2696"/>
              <a:gd name="T27" fmla="*/ 3270 h 3272"/>
              <a:gd name="T28" fmla="*/ 118 w 2696"/>
              <a:gd name="T29" fmla="*/ 3270 h 3272"/>
              <a:gd name="T30" fmla="*/ 6 w 2696"/>
              <a:gd name="T31" fmla="*/ 3175 h 3272"/>
              <a:gd name="T32" fmla="*/ 5 w 2696"/>
              <a:gd name="T33" fmla="*/ 3156 h 3272"/>
              <a:gd name="T34" fmla="*/ 5 w 2696"/>
              <a:gd name="T35" fmla="*/ 3071 h 3272"/>
              <a:gd name="T36" fmla="*/ 1 w 2696"/>
              <a:gd name="T37" fmla="*/ 2903 h 3272"/>
              <a:gd name="T38" fmla="*/ 422 w 2696"/>
              <a:gd name="T39" fmla="*/ 1885 h 3272"/>
              <a:gd name="T40" fmla="*/ 880 w 2696"/>
              <a:gd name="T41" fmla="*/ 1577 h 3272"/>
              <a:gd name="T42" fmla="*/ 934 w 2696"/>
              <a:gd name="T43" fmla="*/ 1555 h 3272"/>
              <a:gd name="T44" fmla="*/ 790 w 2696"/>
              <a:gd name="T45" fmla="*/ 1440 h 3272"/>
              <a:gd name="T46" fmla="*/ 609 w 2696"/>
              <a:gd name="T47" fmla="*/ 1172 h 3272"/>
              <a:gd name="T48" fmla="*/ 543 w 2696"/>
              <a:gd name="T49" fmla="*/ 844 h 3272"/>
              <a:gd name="T50" fmla="*/ 790 w 2696"/>
              <a:gd name="T51" fmla="*/ 247 h 3272"/>
              <a:gd name="T52" fmla="*/ 1386 w 2696"/>
              <a:gd name="T53" fmla="*/ 1 h 3272"/>
              <a:gd name="T54" fmla="*/ 1386 w 2696"/>
              <a:gd name="T55" fmla="*/ 0 h 3272"/>
              <a:gd name="T56" fmla="*/ 2695 w 2696"/>
              <a:gd name="T57" fmla="*/ 1506 h 3272"/>
              <a:gd name="T58" fmla="*/ 2695 w 2696"/>
              <a:gd name="T59" fmla="*/ 1722 h 3272"/>
              <a:gd name="T60" fmla="*/ 2302 w 2696"/>
              <a:gd name="T61" fmla="*/ 1722 h 3272"/>
              <a:gd name="T62" fmla="*/ 2302 w 2696"/>
              <a:gd name="T63" fmla="*/ 1904 h 3272"/>
              <a:gd name="T64" fmla="*/ 2695 w 2696"/>
              <a:gd name="T65" fmla="*/ 1904 h 3272"/>
              <a:gd name="T66" fmla="*/ 2695 w 2696"/>
              <a:gd name="T67" fmla="*/ 2121 h 3272"/>
              <a:gd name="T68" fmla="*/ 2302 w 2696"/>
              <a:gd name="T69" fmla="*/ 2121 h 3272"/>
              <a:gd name="T70" fmla="*/ 2302 w 2696"/>
              <a:gd name="T71" fmla="*/ 2309 h 3272"/>
              <a:gd name="T72" fmla="*/ 2696 w 2696"/>
              <a:gd name="T73" fmla="*/ 2775 h 3272"/>
              <a:gd name="T74" fmla="*/ 2283 w 2696"/>
              <a:gd name="T75" fmla="*/ 3243 h 3272"/>
              <a:gd name="T76" fmla="*/ 1767 w 2696"/>
              <a:gd name="T77" fmla="*/ 2890 h 3272"/>
              <a:gd name="T78" fmla="*/ 2052 w 2696"/>
              <a:gd name="T79" fmla="*/ 2335 h 3272"/>
              <a:gd name="T80" fmla="*/ 2086 w 2696"/>
              <a:gd name="T81" fmla="*/ 2323 h 3272"/>
              <a:gd name="T82" fmla="*/ 2086 w 2696"/>
              <a:gd name="T83" fmla="*/ 1506 h 3272"/>
              <a:gd name="T84" fmla="*/ 2695 w 2696"/>
              <a:gd name="T85" fmla="*/ 1506 h 3272"/>
              <a:gd name="T86" fmla="*/ 2225 w 2696"/>
              <a:gd name="T87" fmla="*/ 2519 h 3272"/>
              <a:gd name="T88" fmla="*/ 1969 w 2696"/>
              <a:gd name="T89" fmla="*/ 2774 h 3272"/>
              <a:gd name="T90" fmla="*/ 2224 w 2696"/>
              <a:gd name="T91" fmla="*/ 3030 h 3272"/>
              <a:gd name="T92" fmla="*/ 2480 w 2696"/>
              <a:gd name="T93" fmla="*/ 2774 h 3272"/>
              <a:gd name="T94" fmla="*/ 2224 w 2696"/>
              <a:gd name="T95" fmla="*/ 2519 h 3272"/>
              <a:gd name="T96" fmla="*/ 2225 w 2696"/>
              <a:gd name="T97" fmla="*/ 2519 h 3272"/>
              <a:gd name="T98" fmla="*/ 1387 w 2696"/>
              <a:gd name="T99" fmla="*/ 217 h 3272"/>
              <a:gd name="T100" fmla="*/ 943 w 2696"/>
              <a:gd name="T101" fmla="*/ 400 h 3272"/>
              <a:gd name="T102" fmla="*/ 760 w 2696"/>
              <a:gd name="T103" fmla="*/ 844 h 3272"/>
              <a:gd name="T104" fmla="*/ 1386 w 2696"/>
              <a:gd name="T105" fmla="*/ 1471 h 3272"/>
              <a:gd name="T106" fmla="*/ 1830 w 2696"/>
              <a:gd name="T107" fmla="*/ 1287 h 3272"/>
              <a:gd name="T108" fmla="*/ 2013 w 2696"/>
              <a:gd name="T109" fmla="*/ 844 h 3272"/>
              <a:gd name="T110" fmla="*/ 1830 w 2696"/>
              <a:gd name="T111" fmla="*/ 401 h 3272"/>
              <a:gd name="T112" fmla="*/ 1387 w 2696"/>
              <a:gd name="T113" fmla="*/ 217 h 3272"/>
              <a:gd name="T114" fmla="*/ 1387 w 2696"/>
              <a:gd name="T115" fmla="*/ 217 h 3272"/>
              <a:gd name="T116" fmla="*/ 1387 w 2696"/>
              <a:gd name="T117" fmla="*/ 217 h 3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96" h="3272">
                <a:moveTo>
                  <a:pt x="1386" y="0"/>
                </a:moveTo>
                <a:cubicBezTo>
                  <a:pt x="1610" y="0"/>
                  <a:pt x="1825" y="89"/>
                  <a:pt x="1983" y="247"/>
                </a:cubicBezTo>
                <a:cubicBezTo>
                  <a:pt x="2060" y="325"/>
                  <a:pt x="2121" y="415"/>
                  <a:pt x="2163" y="515"/>
                </a:cubicBezTo>
                <a:cubicBezTo>
                  <a:pt x="2208" y="620"/>
                  <a:pt x="2230" y="730"/>
                  <a:pt x="2230" y="844"/>
                </a:cubicBezTo>
                <a:cubicBezTo>
                  <a:pt x="2230" y="958"/>
                  <a:pt x="2208" y="1068"/>
                  <a:pt x="2163" y="1172"/>
                </a:cubicBezTo>
                <a:cubicBezTo>
                  <a:pt x="2121" y="1273"/>
                  <a:pt x="2060" y="1363"/>
                  <a:pt x="1983" y="1440"/>
                </a:cubicBezTo>
                <a:cubicBezTo>
                  <a:pt x="1905" y="1518"/>
                  <a:pt x="1815" y="1578"/>
                  <a:pt x="1715" y="1621"/>
                </a:cubicBezTo>
                <a:cubicBezTo>
                  <a:pt x="1611" y="1665"/>
                  <a:pt x="1499" y="1687"/>
                  <a:pt x="1386" y="1687"/>
                </a:cubicBezTo>
                <a:cubicBezTo>
                  <a:pt x="1356" y="1687"/>
                  <a:pt x="1356" y="1687"/>
                  <a:pt x="1356" y="1687"/>
                </a:cubicBezTo>
                <a:cubicBezTo>
                  <a:pt x="1325" y="1685"/>
                  <a:pt x="1325" y="1685"/>
                  <a:pt x="1325" y="1685"/>
                </a:cubicBezTo>
                <a:cubicBezTo>
                  <a:pt x="659" y="1749"/>
                  <a:pt x="168" y="2335"/>
                  <a:pt x="221" y="3002"/>
                </a:cubicBezTo>
                <a:cubicBezTo>
                  <a:pt x="226" y="3051"/>
                  <a:pt x="226" y="3051"/>
                  <a:pt x="226" y="3051"/>
                </a:cubicBezTo>
                <a:cubicBezTo>
                  <a:pt x="1570" y="3052"/>
                  <a:pt x="1570" y="3052"/>
                  <a:pt x="1570" y="3052"/>
                </a:cubicBezTo>
                <a:cubicBezTo>
                  <a:pt x="1701" y="3270"/>
                  <a:pt x="1701" y="3270"/>
                  <a:pt x="1701" y="3270"/>
                </a:cubicBezTo>
                <a:cubicBezTo>
                  <a:pt x="118" y="3270"/>
                  <a:pt x="118" y="3270"/>
                  <a:pt x="118" y="3270"/>
                </a:cubicBezTo>
                <a:cubicBezTo>
                  <a:pt x="63" y="3270"/>
                  <a:pt x="15" y="3229"/>
                  <a:pt x="6" y="3175"/>
                </a:cubicBezTo>
                <a:cubicBezTo>
                  <a:pt x="5" y="3156"/>
                  <a:pt x="5" y="3156"/>
                  <a:pt x="5" y="3156"/>
                </a:cubicBezTo>
                <a:cubicBezTo>
                  <a:pt x="5" y="3071"/>
                  <a:pt x="5" y="3071"/>
                  <a:pt x="5" y="3071"/>
                </a:cubicBezTo>
                <a:cubicBezTo>
                  <a:pt x="2" y="3015"/>
                  <a:pt x="1" y="2959"/>
                  <a:pt x="1" y="2903"/>
                </a:cubicBezTo>
                <a:cubicBezTo>
                  <a:pt x="0" y="2521"/>
                  <a:pt x="152" y="2155"/>
                  <a:pt x="422" y="1885"/>
                </a:cubicBezTo>
                <a:cubicBezTo>
                  <a:pt x="553" y="1754"/>
                  <a:pt x="709" y="1649"/>
                  <a:pt x="880" y="1577"/>
                </a:cubicBezTo>
                <a:cubicBezTo>
                  <a:pt x="934" y="1555"/>
                  <a:pt x="934" y="1555"/>
                  <a:pt x="934" y="1555"/>
                </a:cubicBezTo>
                <a:cubicBezTo>
                  <a:pt x="882" y="1522"/>
                  <a:pt x="834" y="1483"/>
                  <a:pt x="790" y="1440"/>
                </a:cubicBezTo>
                <a:cubicBezTo>
                  <a:pt x="713" y="1363"/>
                  <a:pt x="652" y="1272"/>
                  <a:pt x="609" y="1172"/>
                </a:cubicBezTo>
                <a:cubicBezTo>
                  <a:pt x="565" y="1068"/>
                  <a:pt x="543" y="956"/>
                  <a:pt x="543" y="844"/>
                </a:cubicBezTo>
                <a:cubicBezTo>
                  <a:pt x="543" y="620"/>
                  <a:pt x="632" y="405"/>
                  <a:pt x="790" y="247"/>
                </a:cubicBezTo>
                <a:cubicBezTo>
                  <a:pt x="948" y="89"/>
                  <a:pt x="1163" y="0"/>
                  <a:pt x="1386" y="1"/>
                </a:cubicBezTo>
                <a:lnTo>
                  <a:pt x="1386" y="0"/>
                </a:lnTo>
                <a:close/>
                <a:moveTo>
                  <a:pt x="2695" y="1506"/>
                </a:moveTo>
                <a:cubicBezTo>
                  <a:pt x="2695" y="1722"/>
                  <a:pt x="2695" y="1722"/>
                  <a:pt x="2695" y="1722"/>
                </a:cubicBezTo>
                <a:cubicBezTo>
                  <a:pt x="2302" y="1722"/>
                  <a:pt x="2302" y="1722"/>
                  <a:pt x="2302" y="1722"/>
                </a:cubicBezTo>
                <a:cubicBezTo>
                  <a:pt x="2302" y="1904"/>
                  <a:pt x="2302" y="1904"/>
                  <a:pt x="2302" y="1904"/>
                </a:cubicBezTo>
                <a:cubicBezTo>
                  <a:pt x="2695" y="1904"/>
                  <a:pt x="2695" y="1904"/>
                  <a:pt x="2695" y="1904"/>
                </a:cubicBezTo>
                <a:cubicBezTo>
                  <a:pt x="2695" y="2121"/>
                  <a:pt x="2695" y="2121"/>
                  <a:pt x="2695" y="2121"/>
                </a:cubicBezTo>
                <a:cubicBezTo>
                  <a:pt x="2302" y="2121"/>
                  <a:pt x="2302" y="2121"/>
                  <a:pt x="2302" y="2121"/>
                </a:cubicBezTo>
                <a:cubicBezTo>
                  <a:pt x="2302" y="2309"/>
                  <a:pt x="2302" y="2309"/>
                  <a:pt x="2302" y="2309"/>
                </a:cubicBezTo>
                <a:cubicBezTo>
                  <a:pt x="2529" y="2347"/>
                  <a:pt x="2696" y="2544"/>
                  <a:pt x="2696" y="2775"/>
                </a:cubicBezTo>
                <a:cubicBezTo>
                  <a:pt x="2696" y="3013"/>
                  <a:pt x="2519" y="3213"/>
                  <a:pt x="2283" y="3243"/>
                </a:cubicBezTo>
                <a:cubicBezTo>
                  <a:pt x="2046" y="3272"/>
                  <a:pt x="1825" y="3121"/>
                  <a:pt x="1767" y="2890"/>
                </a:cubicBezTo>
                <a:cubicBezTo>
                  <a:pt x="1708" y="2660"/>
                  <a:pt x="1831" y="2421"/>
                  <a:pt x="2052" y="2335"/>
                </a:cubicBezTo>
                <a:cubicBezTo>
                  <a:pt x="2086" y="2323"/>
                  <a:pt x="2086" y="2323"/>
                  <a:pt x="2086" y="2323"/>
                </a:cubicBezTo>
                <a:cubicBezTo>
                  <a:pt x="2086" y="1506"/>
                  <a:pt x="2086" y="1506"/>
                  <a:pt x="2086" y="1506"/>
                </a:cubicBezTo>
                <a:lnTo>
                  <a:pt x="2695" y="1506"/>
                </a:lnTo>
                <a:close/>
                <a:moveTo>
                  <a:pt x="2225" y="2519"/>
                </a:moveTo>
                <a:cubicBezTo>
                  <a:pt x="2083" y="2519"/>
                  <a:pt x="1969" y="2633"/>
                  <a:pt x="1969" y="2774"/>
                </a:cubicBezTo>
                <a:cubicBezTo>
                  <a:pt x="1969" y="2915"/>
                  <a:pt x="2083" y="3030"/>
                  <a:pt x="2224" y="3030"/>
                </a:cubicBezTo>
                <a:cubicBezTo>
                  <a:pt x="2365" y="3030"/>
                  <a:pt x="2480" y="2915"/>
                  <a:pt x="2480" y="2774"/>
                </a:cubicBezTo>
                <a:cubicBezTo>
                  <a:pt x="2480" y="2633"/>
                  <a:pt x="2365" y="2519"/>
                  <a:pt x="2224" y="2519"/>
                </a:cubicBezTo>
                <a:lnTo>
                  <a:pt x="2225" y="2519"/>
                </a:lnTo>
                <a:close/>
                <a:moveTo>
                  <a:pt x="1387" y="217"/>
                </a:moveTo>
                <a:cubicBezTo>
                  <a:pt x="1221" y="217"/>
                  <a:pt x="1061" y="283"/>
                  <a:pt x="943" y="400"/>
                </a:cubicBezTo>
                <a:cubicBezTo>
                  <a:pt x="826" y="518"/>
                  <a:pt x="760" y="678"/>
                  <a:pt x="760" y="844"/>
                </a:cubicBezTo>
                <a:cubicBezTo>
                  <a:pt x="760" y="1190"/>
                  <a:pt x="1040" y="1471"/>
                  <a:pt x="1386" y="1471"/>
                </a:cubicBezTo>
                <a:cubicBezTo>
                  <a:pt x="1553" y="1471"/>
                  <a:pt x="1712" y="1405"/>
                  <a:pt x="1830" y="1287"/>
                </a:cubicBezTo>
                <a:cubicBezTo>
                  <a:pt x="1947" y="1170"/>
                  <a:pt x="2013" y="1010"/>
                  <a:pt x="2013" y="844"/>
                </a:cubicBezTo>
                <a:cubicBezTo>
                  <a:pt x="2013" y="678"/>
                  <a:pt x="1947" y="518"/>
                  <a:pt x="1830" y="401"/>
                </a:cubicBezTo>
                <a:cubicBezTo>
                  <a:pt x="1712" y="283"/>
                  <a:pt x="1553" y="217"/>
                  <a:pt x="1387" y="217"/>
                </a:cubicBezTo>
                <a:close/>
                <a:moveTo>
                  <a:pt x="1387" y="217"/>
                </a:moveTo>
                <a:cubicBezTo>
                  <a:pt x="1387" y="217"/>
                  <a:pt x="1387" y="217"/>
                  <a:pt x="1387" y="21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66" name="Freeform 87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1604067" y="3616044"/>
            <a:ext cx="317204" cy="320264"/>
          </a:xfrm>
          <a:custGeom>
            <a:avLst/>
            <a:gdLst>
              <a:gd name="T0" fmla="*/ 706 w 3044"/>
              <a:gd name="T1" fmla="*/ 1446 h 3074"/>
              <a:gd name="T2" fmla="*/ 1420 w 3044"/>
              <a:gd name="T3" fmla="*/ 1454 h 3074"/>
              <a:gd name="T4" fmla="*/ 1412 w 3044"/>
              <a:gd name="T5" fmla="*/ 742 h 3074"/>
              <a:gd name="T6" fmla="*/ 1205 w 3044"/>
              <a:gd name="T7" fmla="*/ 243 h 3074"/>
              <a:gd name="T8" fmla="*/ 706 w 3044"/>
              <a:gd name="T9" fmla="*/ 37 h 3074"/>
              <a:gd name="T10" fmla="*/ 0 w 3044"/>
              <a:gd name="T11" fmla="*/ 741 h 3074"/>
              <a:gd name="T12" fmla="*/ 706 w 3044"/>
              <a:gd name="T13" fmla="*/ 1446 h 3074"/>
              <a:gd name="T14" fmla="*/ 357 w 3044"/>
              <a:gd name="T15" fmla="*/ 394 h 3074"/>
              <a:gd name="T16" fmla="*/ 895 w 3044"/>
              <a:gd name="T17" fmla="*/ 287 h 3074"/>
              <a:gd name="T18" fmla="*/ 1199 w 3044"/>
              <a:gd name="T19" fmla="*/ 742 h 3074"/>
              <a:gd name="T20" fmla="*/ 1204 w 3044"/>
              <a:gd name="T21" fmla="*/ 1238 h 3074"/>
              <a:gd name="T22" fmla="*/ 706 w 3044"/>
              <a:gd name="T23" fmla="*/ 1234 h 3074"/>
              <a:gd name="T24" fmla="*/ 250 w 3044"/>
              <a:gd name="T25" fmla="*/ 930 h 3074"/>
              <a:gd name="T26" fmla="*/ 357 w 3044"/>
              <a:gd name="T27" fmla="*/ 394 h 3074"/>
              <a:gd name="T28" fmla="*/ 3042 w 3044"/>
              <a:gd name="T29" fmla="*/ 742 h 3074"/>
              <a:gd name="T30" fmla="*/ 2691 w 3044"/>
              <a:gd name="T31" fmla="*/ 127 h 3074"/>
              <a:gd name="T32" fmla="*/ 1981 w 3044"/>
              <a:gd name="T33" fmla="*/ 127 h 3074"/>
              <a:gd name="T34" fmla="*/ 1630 w 3044"/>
              <a:gd name="T35" fmla="*/ 742 h 3074"/>
              <a:gd name="T36" fmla="*/ 1622 w 3044"/>
              <a:gd name="T37" fmla="*/ 1454 h 3074"/>
              <a:gd name="T38" fmla="*/ 2336 w 3044"/>
              <a:gd name="T39" fmla="*/ 1446 h 3074"/>
              <a:gd name="T40" fmla="*/ 3042 w 3044"/>
              <a:gd name="T41" fmla="*/ 742 h 3074"/>
              <a:gd name="T42" fmla="*/ 1843 w 3044"/>
              <a:gd name="T43" fmla="*/ 742 h 3074"/>
              <a:gd name="T44" fmla="*/ 2336 w 3044"/>
              <a:gd name="T45" fmla="*/ 249 h 3074"/>
              <a:gd name="T46" fmla="*/ 2829 w 3044"/>
              <a:gd name="T47" fmla="*/ 742 h 3074"/>
              <a:gd name="T48" fmla="*/ 2336 w 3044"/>
              <a:gd name="T49" fmla="*/ 1234 h 3074"/>
              <a:gd name="T50" fmla="*/ 1838 w 3044"/>
              <a:gd name="T51" fmla="*/ 1238 h 3074"/>
              <a:gd name="T52" fmla="*/ 1843 w 3044"/>
              <a:gd name="T53" fmla="*/ 742 h 3074"/>
              <a:gd name="T54" fmla="*/ 706 w 3044"/>
              <a:gd name="T55" fmla="*/ 3074 h 3074"/>
              <a:gd name="T56" fmla="*/ 1205 w 3044"/>
              <a:gd name="T57" fmla="*/ 2868 h 3074"/>
              <a:gd name="T58" fmla="*/ 1412 w 3044"/>
              <a:gd name="T59" fmla="*/ 2370 h 3074"/>
              <a:gd name="T60" fmla="*/ 1420 w 3044"/>
              <a:gd name="T61" fmla="*/ 1657 h 3074"/>
              <a:gd name="T62" fmla="*/ 706 w 3044"/>
              <a:gd name="T63" fmla="*/ 1665 h 3074"/>
              <a:gd name="T64" fmla="*/ 0 w 3044"/>
              <a:gd name="T65" fmla="*/ 2369 h 3074"/>
              <a:gd name="T66" fmla="*/ 207 w 3044"/>
              <a:gd name="T67" fmla="*/ 2868 h 3074"/>
              <a:gd name="T68" fmla="*/ 706 w 3044"/>
              <a:gd name="T69" fmla="*/ 3074 h 3074"/>
              <a:gd name="T70" fmla="*/ 1199 w 3044"/>
              <a:gd name="T71" fmla="*/ 2370 h 3074"/>
              <a:gd name="T72" fmla="*/ 706 w 3044"/>
              <a:gd name="T73" fmla="*/ 2861 h 3074"/>
              <a:gd name="T74" fmla="*/ 213 w 3044"/>
              <a:gd name="T75" fmla="*/ 2370 h 3074"/>
              <a:gd name="T76" fmla="*/ 706 w 3044"/>
              <a:gd name="T77" fmla="*/ 1878 h 3074"/>
              <a:gd name="T78" fmla="*/ 1204 w 3044"/>
              <a:gd name="T79" fmla="*/ 1873 h 3074"/>
              <a:gd name="T80" fmla="*/ 1199 w 3044"/>
              <a:gd name="T81" fmla="*/ 2370 h 3074"/>
              <a:gd name="T82" fmla="*/ 1622 w 3044"/>
              <a:gd name="T83" fmla="*/ 1657 h 3074"/>
              <a:gd name="T84" fmla="*/ 1630 w 3044"/>
              <a:gd name="T85" fmla="*/ 2369 h 3074"/>
              <a:gd name="T86" fmla="*/ 1837 w 3044"/>
              <a:gd name="T87" fmla="*/ 2868 h 3074"/>
              <a:gd name="T88" fmla="*/ 2336 w 3044"/>
              <a:gd name="T89" fmla="*/ 3074 h 3074"/>
              <a:gd name="T90" fmla="*/ 3042 w 3044"/>
              <a:gd name="T91" fmla="*/ 2369 h 3074"/>
              <a:gd name="T92" fmla="*/ 2336 w 3044"/>
              <a:gd name="T93" fmla="*/ 1665 h 3074"/>
              <a:gd name="T94" fmla="*/ 1622 w 3044"/>
              <a:gd name="T95" fmla="*/ 1657 h 3074"/>
              <a:gd name="T96" fmla="*/ 2147 w 3044"/>
              <a:gd name="T97" fmla="*/ 2824 h 3074"/>
              <a:gd name="T98" fmla="*/ 1843 w 3044"/>
              <a:gd name="T99" fmla="*/ 2369 h 3074"/>
              <a:gd name="T100" fmla="*/ 1838 w 3044"/>
              <a:gd name="T101" fmla="*/ 1873 h 3074"/>
              <a:gd name="T102" fmla="*/ 2336 w 3044"/>
              <a:gd name="T103" fmla="*/ 1878 h 3074"/>
              <a:gd name="T104" fmla="*/ 2792 w 3044"/>
              <a:gd name="T105" fmla="*/ 2181 h 3074"/>
              <a:gd name="T106" fmla="*/ 2685 w 3044"/>
              <a:gd name="T107" fmla="*/ 2717 h 3074"/>
              <a:gd name="T108" fmla="*/ 2147 w 3044"/>
              <a:gd name="T109" fmla="*/ 2824 h 3074"/>
              <a:gd name="T110" fmla="*/ 2147 w 3044"/>
              <a:gd name="T111" fmla="*/ 2824 h 3074"/>
              <a:gd name="T112" fmla="*/ 2147 w 3044"/>
              <a:gd name="T113" fmla="*/ 2824 h 3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044" h="3074">
                <a:moveTo>
                  <a:pt x="706" y="1446"/>
                </a:moveTo>
                <a:cubicBezTo>
                  <a:pt x="901" y="1446"/>
                  <a:pt x="1420" y="1454"/>
                  <a:pt x="1420" y="1454"/>
                </a:cubicBezTo>
                <a:cubicBezTo>
                  <a:pt x="1420" y="1454"/>
                  <a:pt x="1412" y="936"/>
                  <a:pt x="1412" y="742"/>
                </a:cubicBezTo>
                <a:cubicBezTo>
                  <a:pt x="1412" y="554"/>
                  <a:pt x="1337" y="375"/>
                  <a:pt x="1205" y="243"/>
                </a:cubicBezTo>
                <a:cubicBezTo>
                  <a:pt x="1072" y="111"/>
                  <a:pt x="893" y="37"/>
                  <a:pt x="706" y="37"/>
                </a:cubicBezTo>
                <a:cubicBezTo>
                  <a:pt x="316" y="37"/>
                  <a:pt x="0" y="352"/>
                  <a:pt x="0" y="741"/>
                </a:cubicBezTo>
                <a:cubicBezTo>
                  <a:pt x="0" y="1131"/>
                  <a:pt x="316" y="1446"/>
                  <a:pt x="706" y="1446"/>
                </a:cubicBezTo>
                <a:close/>
                <a:moveTo>
                  <a:pt x="357" y="394"/>
                </a:moveTo>
                <a:cubicBezTo>
                  <a:pt x="498" y="253"/>
                  <a:pt x="710" y="211"/>
                  <a:pt x="895" y="287"/>
                </a:cubicBezTo>
                <a:cubicBezTo>
                  <a:pt x="1079" y="363"/>
                  <a:pt x="1199" y="542"/>
                  <a:pt x="1199" y="742"/>
                </a:cubicBezTo>
                <a:cubicBezTo>
                  <a:pt x="1199" y="855"/>
                  <a:pt x="1201" y="1072"/>
                  <a:pt x="1204" y="1238"/>
                </a:cubicBezTo>
                <a:cubicBezTo>
                  <a:pt x="1037" y="1236"/>
                  <a:pt x="819" y="1234"/>
                  <a:pt x="706" y="1234"/>
                </a:cubicBezTo>
                <a:cubicBezTo>
                  <a:pt x="506" y="1234"/>
                  <a:pt x="327" y="1114"/>
                  <a:pt x="250" y="930"/>
                </a:cubicBezTo>
                <a:cubicBezTo>
                  <a:pt x="174" y="746"/>
                  <a:pt x="216" y="534"/>
                  <a:pt x="357" y="394"/>
                </a:cubicBezTo>
                <a:close/>
                <a:moveTo>
                  <a:pt x="3042" y="742"/>
                </a:moveTo>
                <a:cubicBezTo>
                  <a:pt x="3044" y="488"/>
                  <a:pt x="2910" y="254"/>
                  <a:pt x="2691" y="127"/>
                </a:cubicBezTo>
                <a:cubicBezTo>
                  <a:pt x="2471" y="0"/>
                  <a:pt x="2201" y="0"/>
                  <a:pt x="1981" y="127"/>
                </a:cubicBezTo>
                <a:cubicBezTo>
                  <a:pt x="1762" y="254"/>
                  <a:pt x="1628" y="488"/>
                  <a:pt x="1630" y="742"/>
                </a:cubicBezTo>
                <a:cubicBezTo>
                  <a:pt x="1630" y="936"/>
                  <a:pt x="1622" y="1454"/>
                  <a:pt x="1622" y="1454"/>
                </a:cubicBezTo>
                <a:cubicBezTo>
                  <a:pt x="1622" y="1454"/>
                  <a:pt x="2141" y="1446"/>
                  <a:pt x="2336" y="1446"/>
                </a:cubicBezTo>
                <a:cubicBezTo>
                  <a:pt x="2726" y="1446"/>
                  <a:pt x="3042" y="1131"/>
                  <a:pt x="3042" y="742"/>
                </a:cubicBezTo>
                <a:close/>
                <a:moveTo>
                  <a:pt x="1843" y="742"/>
                </a:moveTo>
                <a:cubicBezTo>
                  <a:pt x="1843" y="470"/>
                  <a:pt x="2064" y="249"/>
                  <a:pt x="2336" y="249"/>
                </a:cubicBezTo>
                <a:cubicBezTo>
                  <a:pt x="2608" y="249"/>
                  <a:pt x="2829" y="470"/>
                  <a:pt x="2829" y="742"/>
                </a:cubicBezTo>
                <a:cubicBezTo>
                  <a:pt x="2829" y="1014"/>
                  <a:pt x="2608" y="1234"/>
                  <a:pt x="2336" y="1234"/>
                </a:cubicBezTo>
                <a:cubicBezTo>
                  <a:pt x="2223" y="1234"/>
                  <a:pt x="2004" y="1236"/>
                  <a:pt x="1838" y="1238"/>
                </a:cubicBezTo>
                <a:cubicBezTo>
                  <a:pt x="1840" y="1072"/>
                  <a:pt x="1843" y="855"/>
                  <a:pt x="1843" y="742"/>
                </a:cubicBezTo>
                <a:close/>
                <a:moveTo>
                  <a:pt x="706" y="3074"/>
                </a:moveTo>
                <a:cubicBezTo>
                  <a:pt x="893" y="3074"/>
                  <a:pt x="1072" y="3000"/>
                  <a:pt x="1205" y="2868"/>
                </a:cubicBezTo>
                <a:cubicBezTo>
                  <a:pt x="1337" y="2736"/>
                  <a:pt x="1412" y="2557"/>
                  <a:pt x="1412" y="2370"/>
                </a:cubicBezTo>
                <a:cubicBezTo>
                  <a:pt x="1412" y="2175"/>
                  <a:pt x="1420" y="1657"/>
                  <a:pt x="1420" y="1657"/>
                </a:cubicBezTo>
                <a:cubicBezTo>
                  <a:pt x="1420" y="1657"/>
                  <a:pt x="901" y="1665"/>
                  <a:pt x="706" y="1665"/>
                </a:cubicBezTo>
                <a:cubicBezTo>
                  <a:pt x="316" y="1665"/>
                  <a:pt x="0" y="1980"/>
                  <a:pt x="0" y="2369"/>
                </a:cubicBezTo>
                <a:cubicBezTo>
                  <a:pt x="0" y="2557"/>
                  <a:pt x="74" y="2736"/>
                  <a:pt x="207" y="2868"/>
                </a:cubicBezTo>
                <a:cubicBezTo>
                  <a:pt x="339" y="3000"/>
                  <a:pt x="519" y="3074"/>
                  <a:pt x="706" y="3074"/>
                </a:cubicBezTo>
                <a:close/>
                <a:moveTo>
                  <a:pt x="1199" y="2370"/>
                </a:moveTo>
                <a:cubicBezTo>
                  <a:pt x="1199" y="2642"/>
                  <a:pt x="978" y="2862"/>
                  <a:pt x="706" y="2861"/>
                </a:cubicBezTo>
                <a:cubicBezTo>
                  <a:pt x="434" y="2862"/>
                  <a:pt x="213" y="2642"/>
                  <a:pt x="213" y="2370"/>
                </a:cubicBezTo>
                <a:cubicBezTo>
                  <a:pt x="213" y="2098"/>
                  <a:pt x="433" y="1878"/>
                  <a:pt x="706" y="1878"/>
                </a:cubicBezTo>
                <a:cubicBezTo>
                  <a:pt x="819" y="1878"/>
                  <a:pt x="1037" y="1875"/>
                  <a:pt x="1204" y="1873"/>
                </a:cubicBezTo>
                <a:cubicBezTo>
                  <a:pt x="1201" y="2039"/>
                  <a:pt x="1199" y="2256"/>
                  <a:pt x="1199" y="2370"/>
                </a:cubicBezTo>
                <a:close/>
                <a:moveTo>
                  <a:pt x="1622" y="1657"/>
                </a:moveTo>
                <a:cubicBezTo>
                  <a:pt x="1622" y="1657"/>
                  <a:pt x="1630" y="2175"/>
                  <a:pt x="1630" y="2369"/>
                </a:cubicBezTo>
                <a:cubicBezTo>
                  <a:pt x="1630" y="2557"/>
                  <a:pt x="1705" y="2736"/>
                  <a:pt x="1837" y="2868"/>
                </a:cubicBezTo>
                <a:cubicBezTo>
                  <a:pt x="1969" y="3000"/>
                  <a:pt x="2149" y="3074"/>
                  <a:pt x="2336" y="3074"/>
                </a:cubicBezTo>
                <a:cubicBezTo>
                  <a:pt x="2726" y="3074"/>
                  <a:pt x="3042" y="2759"/>
                  <a:pt x="3042" y="2369"/>
                </a:cubicBezTo>
                <a:cubicBezTo>
                  <a:pt x="3042" y="1980"/>
                  <a:pt x="2726" y="1665"/>
                  <a:pt x="2336" y="1665"/>
                </a:cubicBezTo>
                <a:cubicBezTo>
                  <a:pt x="2141" y="1665"/>
                  <a:pt x="1622" y="1657"/>
                  <a:pt x="1622" y="1657"/>
                </a:cubicBezTo>
                <a:close/>
                <a:moveTo>
                  <a:pt x="2147" y="2824"/>
                </a:moveTo>
                <a:cubicBezTo>
                  <a:pt x="1963" y="2748"/>
                  <a:pt x="1843" y="2569"/>
                  <a:pt x="1843" y="2369"/>
                </a:cubicBezTo>
                <a:cubicBezTo>
                  <a:pt x="1843" y="2256"/>
                  <a:pt x="1840" y="2039"/>
                  <a:pt x="1838" y="1873"/>
                </a:cubicBezTo>
                <a:cubicBezTo>
                  <a:pt x="2004" y="1875"/>
                  <a:pt x="2223" y="1878"/>
                  <a:pt x="2336" y="1878"/>
                </a:cubicBezTo>
                <a:cubicBezTo>
                  <a:pt x="2536" y="1878"/>
                  <a:pt x="2715" y="1998"/>
                  <a:pt x="2792" y="2181"/>
                </a:cubicBezTo>
                <a:cubicBezTo>
                  <a:pt x="2868" y="2365"/>
                  <a:pt x="2826" y="2577"/>
                  <a:pt x="2685" y="2717"/>
                </a:cubicBezTo>
                <a:cubicBezTo>
                  <a:pt x="2544" y="2858"/>
                  <a:pt x="2331" y="2900"/>
                  <a:pt x="2147" y="2824"/>
                </a:cubicBezTo>
                <a:close/>
                <a:moveTo>
                  <a:pt x="2147" y="2824"/>
                </a:moveTo>
                <a:cubicBezTo>
                  <a:pt x="2147" y="2824"/>
                  <a:pt x="2147" y="2824"/>
                  <a:pt x="2147" y="282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grpSp>
        <p:nvGrpSpPr>
          <p:cNvPr id="67" name="组合 66"/>
          <p:cNvGrpSpPr/>
          <p:nvPr>
            <p:custDataLst>
              <p:tags r:id="rId22"/>
            </p:custDataLst>
          </p:nvPr>
        </p:nvGrpSpPr>
        <p:grpSpPr>
          <a:xfrm>
            <a:off x="6927572" y="5057814"/>
            <a:ext cx="308024" cy="317202"/>
            <a:chOff x="6875463" y="1492250"/>
            <a:chExt cx="479425" cy="493713"/>
          </a:xfrm>
          <a:solidFill>
            <a:schemeClr val="bg1"/>
          </a:solidFill>
        </p:grpSpPr>
        <p:sp>
          <p:nvSpPr>
            <p:cNvPr id="68" name="Freeform 100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6875463" y="1492250"/>
              <a:ext cx="404813" cy="493713"/>
            </a:xfrm>
            <a:custGeom>
              <a:avLst/>
              <a:gdLst>
                <a:gd name="T0" fmla="*/ 1635 w 2355"/>
                <a:gd name="T1" fmla="*/ 2663 h 2868"/>
                <a:gd name="T2" fmla="*/ 1738 w 2355"/>
                <a:gd name="T3" fmla="*/ 2765 h 2868"/>
                <a:gd name="T4" fmla="*/ 1635 w 2355"/>
                <a:gd name="T5" fmla="*/ 2868 h 2868"/>
                <a:gd name="T6" fmla="*/ 307 w 2355"/>
                <a:gd name="T7" fmla="*/ 2868 h 2868"/>
                <a:gd name="T8" fmla="*/ 0 w 2355"/>
                <a:gd name="T9" fmla="*/ 2560 h 2868"/>
                <a:gd name="T10" fmla="*/ 0 w 2355"/>
                <a:gd name="T11" fmla="*/ 308 h 2868"/>
                <a:gd name="T12" fmla="*/ 307 w 2355"/>
                <a:gd name="T13" fmla="*/ 0 h 2868"/>
                <a:gd name="T14" fmla="*/ 2048 w 2355"/>
                <a:gd name="T15" fmla="*/ 0 h 2868"/>
                <a:gd name="T16" fmla="*/ 2355 w 2355"/>
                <a:gd name="T17" fmla="*/ 308 h 2868"/>
                <a:gd name="T18" fmla="*/ 2252 w 2355"/>
                <a:gd name="T19" fmla="*/ 410 h 2868"/>
                <a:gd name="T20" fmla="*/ 2150 w 2355"/>
                <a:gd name="T21" fmla="*/ 308 h 2868"/>
                <a:gd name="T22" fmla="*/ 2048 w 2355"/>
                <a:gd name="T23" fmla="*/ 205 h 2868"/>
                <a:gd name="T24" fmla="*/ 307 w 2355"/>
                <a:gd name="T25" fmla="*/ 205 h 2868"/>
                <a:gd name="T26" fmla="*/ 204 w 2355"/>
                <a:gd name="T27" fmla="*/ 308 h 2868"/>
                <a:gd name="T28" fmla="*/ 204 w 2355"/>
                <a:gd name="T29" fmla="*/ 2560 h 2868"/>
                <a:gd name="T30" fmla="*/ 307 w 2355"/>
                <a:gd name="T31" fmla="*/ 2663 h 2868"/>
                <a:gd name="T32" fmla="*/ 1635 w 2355"/>
                <a:gd name="T33" fmla="*/ 2663 h 2868"/>
                <a:gd name="T34" fmla="*/ 2355 w 2355"/>
                <a:gd name="T35" fmla="*/ 1670 h 2868"/>
                <a:gd name="T36" fmla="*/ 2355 w 2355"/>
                <a:gd name="T37" fmla="*/ 2139 h 2868"/>
                <a:gd name="T38" fmla="*/ 2150 w 2355"/>
                <a:gd name="T39" fmla="*/ 2139 h 2868"/>
                <a:gd name="T40" fmla="*/ 2150 w 2355"/>
                <a:gd name="T41" fmla="*/ 1670 h 2868"/>
                <a:gd name="T42" fmla="*/ 2355 w 2355"/>
                <a:gd name="T43" fmla="*/ 1670 h 2868"/>
                <a:gd name="T44" fmla="*/ 2355 w 2355"/>
                <a:gd name="T45" fmla="*/ 1670 h 2868"/>
                <a:gd name="T46" fmla="*/ 2355 w 2355"/>
                <a:gd name="T47" fmla="*/ 1670 h 2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55" h="2868">
                  <a:moveTo>
                    <a:pt x="1635" y="2663"/>
                  </a:moveTo>
                  <a:cubicBezTo>
                    <a:pt x="1692" y="2663"/>
                    <a:pt x="1738" y="2709"/>
                    <a:pt x="1738" y="2765"/>
                  </a:cubicBezTo>
                  <a:cubicBezTo>
                    <a:pt x="1738" y="2822"/>
                    <a:pt x="1692" y="2868"/>
                    <a:pt x="1635" y="2868"/>
                  </a:cubicBezTo>
                  <a:cubicBezTo>
                    <a:pt x="307" y="2868"/>
                    <a:pt x="307" y="2868"/>
                    <a:pt x="307" y="2868"/>
                  </a:cubicBezTo>
                  <a:cubicBezTo>
                    <a:pt x="137" y="2868"/>
                    <a:pt x="0" y="2730"/>
                    <a:pt x="0" y="2560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138"/>
                    <a:pt x="137" y="0"/>
                    <a:pt x="307" y="0"/>
                  </a:cubicBezTo>
                  <a:cubicBezTo>
                    <a:pt x="2048" y="0"/>
                    <a:pt x="2048" y="0"/>
                    <a:pt x="2048" y="0"/>
                  </a:cubicBezTo>
                  <a:cubicBezTo>
                    <a:pt x="2217" y="0"/>
                    <a:pt x="2355" y="138"/>
                    <a:pt x="2355" y="308"/>
                  </a:cubicBezTo>
                  <a:cubicBezTo>
                    <a:pt x="2355" y="364"/>
                    <a:pt x="2309" y="410"/>
                    <a:pt x="2252" y="410"/>
                  </a:cubicBezTo>
                  <a:cubicBezTo>
                    <a:pt x="2196" y="410"/>
                    <a:pt x="2150" y="364"/>
                    <a:pt x="2150" y="308"/>
                  </a:cubicBezTo>
                  <a:cubicBezTo>
                    <a:pt x="2150" y="251"/>
                    <a:pt x="2104" y="205"/>
                    <a:pt x="2048" y="205"/>
                  </a:cubicBezTo>
                  <a:cubicBezTo>
                    <a:pt x="307" y="205"/>
                    <a:pt x="307" y="205"/>
                    <a:pt x="307" y="205"/>
                  </a:cubicBezTo>
                  <a:cubicBezTo>
                    <a:pt x="250" y="205"/>
                    <a:pt x="204" y="251"/>
                    <a:pt x="204" y="308"/>
                  </a:cubicBezTo>
                  <a:cubicBezTo>
                    <a:pt x="204" y="2560"/>
                    <a:pt x="204" y="2560"/>
                    <a:pt x="204" y="2560"/>
                  </a:cubicBezTo>
                  <a:cubicBezTo>
                    <a:pt x="204" y="2617"/>
                    <a:pt x="250" y="2663"/>
                    <a:pt x="307" y="2663"/>
                  </a:cubicBezTo>
                  <a:lnTo>
                    <a:pt x="1635" y="2663"/>
                  </a:lnTo>
                  <a:close/>
                  <a:moveTo>
                    <a:pt x="2355" y="1670"/>
                  </a:moveTo>
                  <a:cubicBezTo>
                    <a:pt x="2355" y="2139"/>
                    <a:pt x="2355" y="2139"/>
                    <a:pt x="2355" y="2139"/>
                  </a:cubicBezTo>
                  <a:cubicBezTo>
                    <a:pt x="2355" y="2276"/>
                    <a:pt x="2150" y="2276"/>
                    <a:pt x="2150" y="2139"/>
                  </a:cubicBezTo>
                  <a:cubicBezTo>
                    <a:pt x="2150" y="1670"/>
                    <a:pt x="2150" y="1670"/>
                    <a:pt x="2150" y="1670"/>
                  </a:cubicBezTo>
                  <a:cubicBezTo>
                    <a:pt x="2150" y="1533"/>
                    <a:pt x="2355" y="1533"/>
                    <a:pt x="2355" y="1670"/>
                  </a:cubicBezTo>
                  <a:close/>
                  <a:moveTo>
                    <a:pt x="2355" y="1670"/>
                  </a:moveTo>
                  <a:cubicBezTo>
                    <a:pt x="2355" y="1670"/>
                    <a:pt x="2355" y="1670"/>
                    <a:pt x="2355" y="1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" name="Freeform 101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>
              <a:off x="6964363" y="1598613"/>
              <a:ext cx="315913" cy="385763"/>
            </a:xfrm>
            <a:custGeom>
              <a:avLst/>
              <a:gdLst>
                <a:gd name="T0" fmla="*/ 102 w 1842"/>
                <a:gd name="T1" fmla="*/ 205 h 2248"/>
                <a:gd name="T2" fmla="*/ 0 w 1842"/>
                <a:gd name="T3" fmla="*/ 102 h 2248"/>
                <a:gd name="T4" fmla="*/ 102 w 1842"/>
                <a:gd name="T5" fmla="*/ 0 h 2248"/>
                <a:gd name="T6" fmla="*/ 819 w 1842"/>
                <a:gd name="T7" fmla="*/ 0 h 2248"/>
                <a:gd name="T8" fmla="*/ 921 w 1842"/>
                <a:gd name="T9" fmla="*/ 102 h 2248"/>
                <a:gd name="T10" fmla="*/ 819 w 1842"/>
                <a:gd name="T11" fmla="*/ 205 h 2248"/>
                <a:gd name="T12" fmla="*/ 102 w 1842"/>
                <a:gd name="T13" fmla="*/ 205 h 2248"/>
                <a:gd name="T14" fmla="*/ 102 w 1842"/>
                <a:gd name="T15" fmla="*/ 717 h 2248"/>
                <a:gd name="T16" fmla="*/ 0 w 1842"/>
                <a:gd name="T17" fmla="*/ 614 h 2248"/>
                <a:gd name="T18" fmla="*/ 102 w 1842"/>
                <a:gd name="T19" fmla="*/ 512 h 2248"/>
                <a:gd name="T20" fmla="*/ 512 w 1842"/>
                <a:gd name="T21" fmla="*/ 512 h 2248"/>
                <a:gd name="T22" fmla="*/ 614 w 1842"/>
                <a:gd name="T23" fmla="*/ 614 h 2248"/>
                <a:gd name="T24" fmla="*/ 512 w 1842"/>
                <a:gd name="T25" fmla="*/ 717 h 2248"/>
                <a:gd name="T26" fmla="*/ 102 w 1842"/>
                <a:gd name="T27" fmla="*/ 717 h 2248"/>
                <a:gd name="T28" fmla="*/ 1226 w 1842"/>
                <a:gd name="T29" fmla="*/ 2146 h 2248"/>
                <a:gd name="T30" fmla="*/ 1124 w 1842"/>
                <a:gd name="T31" fmla="*/ 2248 h 2248"/>
                <a:gd name="T32" fmla="*/ 1022 w 1842"/>
                <a:gd name="T33" fmla="*/ 2146 h 2248"/>
                <a:gd name="T34" fmla="*/ 1024 w 1842"/>
                <a:gd name="T35" fmla="*/ 1741 h 2248"/>
                <a:gd name="T36" fmla="*/ 1331 w 1842"/>
                <a:gd name="T37" fmla="*/ 1433 h 2248"/>
                <a:gd name="T38" fmla="*/ 1740 w 1842"/>
                <a:gd name="T39" fmla="*/ 1437 h 2248"/>
                <a:gd name="T40" fmla="*/ 1842 w 1842"/>
                <a:gd name="T41" fmla="*/ 1539 h 2248"/>
                <a:gd name="T42" fmla="*/ 1740 w 1842"/>
                <a:gd name="T43" fmla="*/ 1642 h 2248"/>
                <a:gd name="T44" fmla="*/ 1331 w 1842"/>
                <a:gd name="T45" fmla="*/ 1638 h 2248"/>
                <a:gd name="T46" fmla="*/ 1228 w 1842"/>
                <a:gd name="T47" fmla="*/ 1741 h 2248"/>
                <a:gd name="T48" fmla="*/ 1226 w 1842"/>
                <a:gd name="T49" fmla="*/ 2146 h 2248"/>
                <a:gd name="T50" fmla="*/ 1226 w 1842"/>
                <a:gd name="T51" fmla="*/ 2146 h 2248"/>
                <a:gd name="T52" fmla="*/ 1226 w 1842"/>
                <a:gd name="T53" fmla="*/ 2146 h 2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2" h="2248">
                  <a:moveTo>
                    <a:pt x="102" y="205"/>
                  </a:moveTo>
                  <a:cubicBezTo>
                    <a:pt x="45" y="205"/>
                    <a:pt x="0" y="159"/>
                    <a:pt x="0" y="102"/>
                  </a:cubicBezTo>
                  <a:cubicBezTo>
                    <a:pt x="0" y="46"/>
                    <a:pt x="45" y="0"/>
                    <a:pt x="102" y="0"/>
                  </a:cubicBezTo>
                  <a:cubicBezTo>
                    <a:pt x="819" y="0"/>
                    <a:pt x="819" y="0"/>
                    <a:pt x="819" y="0"/>
                  </a:cubicBezTo>
                  <a:cubicBezTo>
                    <a:pt x="875" y="0"/>
                    <a:pt x="921" y="46"/>
                    <a:pt x="921" y="102"/>
                  </a:cubicBezTo>
                  <a:cubicBezTo>
                    <a:pt x="921" y="159"/>
                    <a:pt x="875" y="205"/>
                    <a:pt x="819" y="205"/>
                  </a:cubicBezTo>
                  <a:lnTo>
                    <a:pt x="102" y="205"/>
                  </a:lnTo>
                  <a:close/>
                  <a:moveTo>
                    <a:pt x="102" y="717"/>
                  </a:moveTo>
                  <a:cubicBezTo>
                    <a:pt x="45" y="717"/>
                    <a:pt x="0" y="671"/>
                    <a:pt x="0" y="614"/>
                  </a:cubicBezTo>
                  <a:cubicBezTo>
                    <a:pt x="0" y="558"/>
                    <a:pt x="45" y="512"/>
                    <a:pt x="102" y="512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68" y="512"/>
                    <a:pt x="614" y="558"/>
                    <a:pt x="614" y="614"/>
                  </a:cubicBezTo>
                  <a:cubicBezTo>
                    <a:pt x="614" y="671"/>
                    <a:pt x="568" y="717"/>
                    <a:pt x="512" y="717"/>
                  </a:cubicBezTo>
                  <a:lnTo>
                    <a:pt x="102" y="717"/>
                  </a:lnTo>
                  <a:close/>
                  <a:moveTo>
                    <a:pt x="1226" y="2146"/>
                  </a:moveTo>
                  <a:cubicBezTo>
                    <a:pt x="1226" y="2202"/>
                    <a:pt x="1181" y="2248"/>
                    <a:pt x="1124" y="2248"/>
                  </a:cubicBezTo>
                  <a:cubicBezTo>
                    <a:pt x="1068" y="2248"/>
                    <a:pt x="1022" y="2202"/>
                    <a:pt x="1022" y="2146"/>
                  </a:cubicBezTo>
                  <a:cubicBezTo>
                    <a:pt x="1024" y="1741"/>
                    <a:pt x="1024" y="1741"/>
                    <a:pt x="1024" y="1741"/>
                  </a:cubicBezTo>
                  <a:cubicBezTo>
                    <a:pt x="1024" y="1571"/>
                    <a:pt x="1161" y="1433"/>
                    <a:pt x="1331" y="1433"/>
                  </a:cubicBezTo>
                  <a:cubicBezTo>
                    <a:pt x="1740" y="1437"/>
                    <a:pt x="1740" y="1437"/>
                    <a:pt x="1740" y="1437"/>
                  </a:cubicBezTo>
                  <a:cubicBezTo>
                    <a:pt x="1796" y="1437"/>
                    <a:pt x="1842" y="1483"/>
                    <a:pt x="1842" y="1539"/>
                  </a:cubicBezTo>
                  <a:cubicBezTo>
                    <a:pt x="1842" y="1596"/>
                    <a:pt x="1796" y="1642"/>
                    <a:pt x="1740" y="1642"/>
                  </a:cubicBezTo>
                  <a:cubicBezTo>
                    <a:pt x="1331" y="1638"/>
                    <a:pt x="1331" y="1638"/>
                    <a:pt x="1331" y="1638"/>
                  </a:cubicBezTo>
                  <a:cubicBezTo>
                    <a:pt x="1274" y="1638"/>
                    <a:pt x="1228" y="1684"/>
                    <a:pt x="1228" y="1741"/>
                  </a:cubicBezTo>
                  <a:lnTo>
                    <a:pt x="1226" y="2146"/>
                  </a:lnTo>
                  <a:close/>
                  <a:moveTo>
                    <a:pt x="1226" y="2146"/>
                  </a:moveTo>
                  <a:cubicBezTo>
                    <a:pt x="1226" y="2146"/>
                    <a:pt x="1226" y="2146"/>
                    <a:pt x="1226" y="2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" name="Freeform 102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>
              <a:off x="6996113" y="1568450"/>
              <a:ext cx="358775" cy="415925"/>
            </a:xfrm>
            <a:custGeom>
              <a:avLst/>
              <a:gdLst>
                <a:gd name="T0" fmla="*/ 1031 w 2084"/>
                <a:gd name="T1" fmla="*/ 2382 h 2421"/>
                <a:gd name="T2" fmla="*/ 886 w 2084"/>
                <a:gd name="T3" fmla="*/ 2379 h 2421"/>
                <a:gd name="T4" fmla="*/ 889 w 2084"/>
                <a:gd name="T5" fmla="*/ 2234 h 2421"/>
                <a:gd name="T6" fmla="*/ 1466 w 2084"/>
                <a:gd name="T7" fmla="*/ 1681 h 2421"/>
                <a:gd name="T8" fmla="*/ 1566 w 2084"/>
                <a:gd name="T9" fmla="*/ 1654 h 2421"/>
                <a:gd name="T10" fmla="*/ 1638 w 2084"/>
                <a:gd name="T11" fmla="*/ 1729 h 2421"/>
                <a:gd name="T12" fmla="*/ 1608 w 2084"/>
                <a:gd name="T13" fmla="*/ 1828 h 2421"/>
                <a:gd name="T14" fmla="*/ 1031 w 2084"/>
                <a:gd name="T15" fmla="*/ 2382 h 2421"/>
                <a:gd name="T16" fmla="*/ 1808 w 2084"/>
                <a:gd name="T17" fmla="*/ 420 h 2421"/>
                <a:gd name="T18" fmla="*/ 1843 w 2084"/>
                <a:gd name="T19" fmla="*/ 351 h 2421"/>
                <a:gd name="T20" fmla="*/ 1819 w 2084"/>
                <a:gd name="T21" fmla="*/ 278 h 2421"/>
                <a:gd name="T22" fmla="*/ 1818 w 2084"/>
                <a:gd name="T23" fmla="*/ 276 h 2421"/>
                <a:gd name="T24" fmla="*/ 1674 w 2084"/>
                <a:gd name="T25" fmla="*/ 265 h 2421"/>
                <a:gd name="T26" fmla="*/ 296 w 2084"/>
                <a:gd name="T27" fmla="*/ 1437 h 2421"/>
                <a:gd name="T28" fmla="*/ 247 w 2084"/>
                <a:gd name="T29" fmla="*/ 1603 h 2421"/>
                <a:gd name="T30" fmla="*/ 434 w 2084"/>
                <a:gd name="T31" fmla="*/ 1588 h 2421"/>
                <a:gd name="T32" fmla="*/ 1808 w 2084"/>
                <a:gd name="T33" fmla="*/ 420 h 2421"/>
                <a:gd name="T34" fmla="*/ 1973 w 2084"/>
                <a:gd name="T35" fmla="*/ 144 h 2421"/>
                <a:gd name="T36" fmla="*/ 1943 w 2084"/>
                <a:gd name="T37" fmla="*/ 574 h 2421"/>
                <a:gd name="T38" fmla="*/ 541 w 2084"/>
                <a:gd name="T39" fmla="*/ 1766 h 2421"/>
                <a:gd name="T40" fmla="*/ 483 w 2084"/>
                <a:gd name="T41" fmla="*/ 1790 h 2421"/>
                <a:gd name="T42" fmla="*/ 115 w 2084"/>
                <a:gd name="T43" fmla="*/ 1818 h 2421"/>
                <a:gd name="T44" fmla="*/ 28 w 2084"/>
                <a:gd name="T45" fmla="*/ 1781 h 2421"/>
                <a:gd name="T46" fmla="*/ 9 w 2084"/>
                <a:gd name="T47" fmla="*/ 1687 h 2421"/>
                <a:gd name="T48" fmla="*/ 108 w 2084"/>
                <a:gd name="T49" fmla="*/ 1350 h 2421"/>
                <a:gd name="T50" fmla="*/ 140 w 2084"/>
                <a:gd name="T51" fmla="*/ 1301 h 2421"/>
                <a:gd name="T52" fmla="*/ 1541 w 2084"/>
                <a:gd name="T53" fmla="*/ 110 h 2421"/>
                <a:gd name="T54" fmla="*/ 1972 w 2084"/>
                <a:gd name="T55" fmla="*/ 142 h 2421"/>
                <a:gd name="T56" fmla="*/ 1973 w 2084"/>
                <a:gd name="T57" fmla="*/ 144 h 2421"/>
                <a:gd name="T58" fmla="*/ 1973 w 2084"/>
                <a:gd name="T59" fmla="*/ 144 h 2421"/>
                <a:gd name="T60" fmla="*/ 1973 w 2084"/>
                <a:gd name="T61" fmla="*/ 144 h 2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84" h="2421">
                  <a:moveTo>
                    <a:pt x="1031" y="2382"/>
                  </a:moveTo>
                  <a:cubicBezTo>
                    <a:pt x="990" y="2421"/>
                    <a:pt x="925" y="2420"/>
                    <a:pt x="886" y="2379"/>
                  </a:cubicBezTo>
                  <a:cubicBezTo>
                    <a:pt x="847" y="2338"/>
                    <a:pt x="848" y="2273"/>
                    <a:pt x="889" y="2234"/>
                  </a:cubicBezTo>
                  <a:cubicBezTo>
                    <a:pt x="1466" y="1681"/>
                    <a:pt x="1466" y="1681"/>
                    <a:pt x="1466" y="1681"/>
                  </a:cubicBezTo>
                  <a:cubicBezTo>
                    <a:pt x="1492" y="1654"/>
                    <a:pt x="1531" y="1644"/>
                    <a:pt x="1566" y="1654"/>
                  </a:cubicBezTo>
                  <a:cubicBezTo>
                    <a:pt x="1602" y="1664"/>
                    <a:pt x="1630" y="1693"/>
                    <a:pt x="1638" y="1729"/>
                  </a:cubicBezTo>
                  <a:cubicBezTo>
                    <a:pt x="1647" y="1765"/>
                    <a:pt x="1635" y="1803"/>
                    <a:pt x="1608" y="1828"/>
                  </a:cubicBezTo>
                  <a:lnTo>
                    <a:pt x="1031" y="2382"/>
                  </a:lnTo>
                  <a:close/>
                  <a:moveTo>
                    <a:pt x="1808" y="420"/>
                  </a:moveTo>
                  <a:cubicBezTo>
                    <a:pt x="1829" y="403"/>
                    <a:pt x="1841" y="378"/>
                    <a:pt x="1843" y="351"/>
                  </a:cubicBezTo>
                  <a:cubicBezTo>
                    <a:pt x="1845" y="324"/>
                    <a:pt x="1836" y="298"/>
                    <a:pt x="1819" y="278"/>
                  </a:cubicBezTo>
                  <a:cubicBezTo>
                    <a:pt x="1818" y="276"/>
                    <a:pt x="1818" y="276"/>
                    <a:pt x="1818" y="276"/>
                  </a:cubicBezTo>
                  <a:cubicBezTo>
                    <a:pt x="1781" y="234"/>
                    <a:pt x="1717" y="229"/>
                    <a:pt x="1674" y="265"/>
                  </a:cubicBezTo>
                  <a:cubicBezTo>
                    <a:pt x="296" y="1437"/>
                    <a:pt x="296" y="1437"/>
                    <a:pt x="296" y="1437"/>
                  </a:cubicBezTo>
                  <a:cubicBezTo>
                    <a:pt x="247" y="1603"/>
                    <a:pt x="247" y="1603"/>
                    <a:pt x="247" y="1603"/>
                  </a:cubicBezTo>
                  <a:cubicBezTo>
                    <a:pt x="434" y="1588"/>
                    <a:pt x="434" y="1588"/>
                    <a:pt x="434" y="1588"/>
                  </a:cubicBezTo>
                  <a:lnTo>
                    <a:pt x="1808" y="420"/>
                  </a:lnTo>
                  <a:close/>
                  <a:moveTo>
                    <a:pt x="1973" y="144"/>
                  </a:moveTo>
                  <a:cubicBezTo>
                    <a:pt x="2084" y="271"/>
                    <a:pt x="2070" y="463"/>
                    <a:pt x="1943" y="574"/>
                  </a:cubicBezTo>
                  <a:cubicBezTo>
                    <a:pt x="541" y="1766"/>
                    <a:pt x="541" y="1766"/>
                    <a:pt x="541" y="1766"/>
                  </a:cubicBezTo>
                  <a:cubicBezTo>
                    <a:pt x="525" y="1780"/>
                    <a:pt x="505" y="1788"/>
                    <a:pt x="483" y="1790"/>
                  </a:cubicBezTo>
                  <a:cubicBezTo>
                    <a:pt x="115" y="1818"/>
                    <a:pt x="115" y="1818"/>
                    <a:pt x="115" y="1818"/>
                  </a:cubicBezTo>
                  <a:cubicBezTo>
                    <a:pt x="82" y="1821"/>
                    <a:pt x="49" y="1807"/>
                    <a:pt x="28" y="1781"/>
                  </a:cubicBezTo>
                  <a:cubicBezTo>
                    <a:pt x="7" y="1755"/>
                    <a:pt x="0" y="1720"/>
                    <a:pt x="9" y="1687"/>
                  </a:cubicBezTo>
                  <a:cubicBezTo>
                    <a:pt x="108" y="1350"/>
                    <a:pt x="108" y="1350"/>
                    <a:pt x="108" y="1350"/>
                  </a:cubicBezTo>
                  <a:cubicBezTo>
                    <a:pt x="114" y="1331"/>
                    <a:pt x="125" y="1314"/>
                    <a:pt x="140" y="1301"/>
                  </a:cubicBezTo>
                  <a:cubicBezTo>
                    <a:pt x="1541" y="110"/>
                    <a:pt x="1541" y="110"/>
                    <a:pt x="1541" y="110"/>
                  </a:cubicBezTo>
                  <a:cubicBezTo>
                    <a:pt x="1669" y="0"/>
                    <a:pt x="1862" y="15"/>
                    <a:pt x="1972" y="142"/>
                  </a:cubicBezTo>
                  <a:lnTo>
                    <a:pt x="1973" y="144"/>
                  </a:lnTo>
                  <a:close/>
                  <a:moveTo>
                    <a:pt x="1973" y="144"/>
                  </a:moveTo>
                  <a:cubicBezTo>
                    <a:pt x="1973" y="144"/>
                    <a:pt x="1973" y="144"/>
                    <a:pt x="1973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>
            <p:custDataLst>
              <p:tags r:id="rId26"/>
            </p:custDataLst>
          </p:nvPr>
        </p:nvGrpSpPr>
        <p:grpSpPr>
          <a:xfrm>
            <a:off x="6959700" y="3616044"/>
            <a:ext cx="321284" cy="317202"/>
            <a:chOff x="5286375" y="1492250"/>
            <a:chExt cx="500063" cy="493713"/>
          </a:xfrm>
          <a:solidFill>
            <a:schemeClr val="bg1"/>
          </a:solidFill>
        </p:grpSpPr>
        <p:sp>
          <p:nvSpPr>
            <p:cNvPr id="72" name="Freeform 6"/>
            <p:cNvSpPr>
              <a:spLocks noEditPoints="1"/>
            </p:cNvSpPr>
            <p:nvPr>
              <p:custDataLst>
                <p:tags r:id="rId27"/>
              </p:custDataLst>
            </p:nvPr>
          </p:nvSpPr>
          <p:spPr bwMode="auto">
            <a:xfrm>
              <a:off x="5286375" y="1492250"/>
              <a:ext cx="403225" cy="460375"/>
            </a:xfrm>
            <a:custGeom>
              <a:avLst/>
              <a:gdLst>
                <a:gd name="T0" fmla="*/ 2257 w 2458"/>
                <a:gd name="T1" fmla="*/ 617 h 2820"/>
                <a:gd name="T2" fmla="*/ 2256 w 2458"/>
                <a:gd name="T3" fmla="*/ 375 h 2820"/>
                <a:gd name="T4" fmla="*/ 2059 w 2458"/>
                <a:gd name="T5" fmla="*/ 202 h 2820"/>
                <a:gd name="T6" fmla="*/ 386 w 2458"/>
                <a:gd name="T7" fmla="*/ 202 h 2820"/>
                <a:gd name="T8" fmla="*/ 240 w 2458"/>
                <a:gd name="T9" fmla="*/ 343 h 2820"/>
                <a:gd name="T10" fmla="*/ 240 w 2458"/>
                <a:gd name="T11" fmla="*/ 2448 h 2820"/>
                <a:gd name="T12" fmla="*/ 424 w 2458"/>
                <a:gd name="T13" fmla="*/ 2619 h 2820"/>
                <a:gd name="T14" fmla="*/ 851 w 2458"/>
                <a:gd name="T15" fmla="*/ 2619 h 2820"/>
                <a:gd name="T16" fmla="*/ 938 w 2458"/>
                <a:gd name="T17" fmla="*/ 2726 h 2820"/>
                <a:gd name="T18" fmla="*/ 857 w 2458"/>
                <a:gd name="T19" fmla="*/ 2820 h 2820"/>
                <a:gd name="T20" fmla="*/ 321 w 2458"/>
                <a:gd name="T21" fmla="*/ 2819 h 2820"/>
                <a:gd name="T22" fmla="*/ 36 w 2458"/>
                <a:gd name="T23" fmla="*/ 2500 h 2820"/>
                <a:gd name="T24" fmla="*/ 35 w 2458"/>
                <a:gd name="T25" fmla="*/ 364 h 2820"/>
                <a:gd name="T26" fmla="*/ 397 w 2458"/>
                <a:gd name="T27" fmla="*/ 0 h 2820"/>
                <a:gd name="T28" fmla="*/ 2134 w 2458"/>
                <a:gd name="T29" fmla="*/ 3 h 2820"/>
                <a:gd name="T30" fmla="*/ 2452 w 2458"/>
                <a:gd name="T31" fmla="*/ 294 h 2820"/>
                <a:gd name="T32" fmla="*/ 2457 w 2458"/>
                <a:gd name="T33" fmla="*/ 624 h 2820"/>
                <a:gd name="T34" fmla="*/ 2359 w 2458"/>
                <a:gd name="T35" fmla="*/ 717 h 2820"/>
                <a:gd name="T36" fmla="*/ 2257 w 2458"/>
                <a:gd name="T37" fmla="*/ 617 h 2820"/>
                <a:gd name="T38" fmla="*/ 2257 w 2458"/>
                <a:gd name="T39" fmla="*/ 617 h 2820"/>
                <a:gd name="T40" fmla="*/ 2257 w 2458"/>
                <a:gd name="T41" fmla="*/ 617 h 2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8" h="2820">
                  <a:moveTo>
                    <a:pt x="2257" y="617"/>
                  </a:moveTo>
                  <a:cubicBezTo>
                    <a:pt x="2256" y="375"/>
                    <a:pt x="2256" y="375"/>
                    <a:pt x="2256" y="375"/>
                  </a:cubicBezTo>
                  <a:cubicBezTo>
                    <a:pt x="2256" y="375"/>
                    <a:pt x="2277" y="202"/>
                    <a:pt x="2059" y="202"/>
                  </a:cubicBezTo>
                  <a:cubicBezTo>
                    <a:pt x="386" y="202"/>
                    <a:pt x="386" y="202"/>
                    <a:pt x="386" y="202"/>
                  </a:cubicBezTo>
                  <a:cubicBezTo>
                    <a:pt x="386" y="202"/>
                    <a:pt x="240" y="196"/>
                    <a:pt x="240" y="343"/>
                  </a:cubicBezTo>
                  <a:cubicBezTo>
                    <a:pt x="240" y="2448"/>
                    <a:pt x="240" y="2448"/>
                    <a:pt x="240" y="2448"/>
                  </a:cubicBezTo>
                  <a:cubicBezTo>
                    <a:pt x="240" y="2448"/>
                    <a:pt x="255" y="2619"/>
                    <a:pt x="424" y="2619"/>
                  </a:cubicBezTo>
                  <a:cubicBezTo>
                    <a:pt x="851" y="2619"/>
                    <a:pt x="851" y="2619"/>
                    <a:pt x="851" y="2619"/>
                  </a:cubicBezTo>
                  <a:cubicBezTo>
                    <a:pt x="851" y="2619"/>
                    <a:pt x="938" y="2635"/>
                    <a:pt x="938" y="2726"/>
                  </a:cubicBezTo>
                  <a:cubicBezTo>
                    <a:pt x="938" y="2817"/>
                    <a:pt x="857" y="2820"/>
                    <a:pt x="857" y="2820"/>
                  </a:cubicBezTo>
                  <a:cubicBezTo>
                    <a:pt x="321" y="2819"/>
                    <a:pt x="321" y="2819"/>
                    <a:pt x="321" y="2819"/>
                  </a:cubicBezTo>
                  <a:cubicBezTo>
                    <a:pt x="321" y="2819"/>
                    <a:pt x="38" y="2768"/>
                    <a:pt x="36" y="2500"/>
                  </a:cubicBezTo>
                  <a:cubicBezTo>
                    <a:pt x="35" y="2231"/>
                    <a:pt x="35" y="364"/>
                    <a:pt x="35" y="364"/>
                  </a:cubicBezTo>
                  <a:cubicBezTo>
                    <a:pt x="35" y="364"/>
                    <a:pt x="0" y="0"/>
                    <a:pt x="397" y="0"/>
                  </a:cubicBezTo>
                  <a:cubicBezTo>
                    <a:pt x="793" y="0"/>
                    <a:pt x="2134" y="3"/>
                    <a:pt x="2134" y="3"/>
                  </a:cubicBezTo>
                  <a:cubicBezTo>
                    <a:pt x="2134" y="3"/>
                    <a:pt x="2447" y="6"/>
                    <a:pt x="2452" y="294"/>
                  </a:cubicBezTo>
                  <a:cubicBezTo>
                    <a:pt x="2458" y="581"/>
                    <a:pt x="2457" y="624"/>
                    <a:pt x="2457" y="624"/>
                  </a:cubicBezTo>
                  <a:cubicBezTo>
                    <a:pt x="2457" y="624"/>
                    <a:pt x="2445" y="717"/>
                    <a:pt x="2359" y="717"/>
                  </a:cubicBezTo>
                  <a:cubicBezTo>
                    <a:pt x="2275" y="717"/>
                    <a:pt x="2258" y="630"/>
                    <a:pt x="2257" y="617"/>
                  </a:cubicBezTo>
                  <a:close/>
                  <a:moveTo>
                    <a:pt x="2257" y="617"/>
                  </a:moveTo>
                  <a:cubicBezTo>
                    <a:pt x="2257" y="617"/>
                    <a:pt x="2257" y="617"/>
                    <a:pt x="2257" y="6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3" name="Freeform 7"/>
            <p:cNvSpPr>
              <a:spLocks noEditPoints="1"/>
            </p:cNvSpPr>
            <p:nvPr>
              <p:custDataLst>
                <p:tags r:id="rId28"/>
              </p:custDataLst>
            </p:nvPr>
          </p:nvSpPr>
          <p:spPr bwMode="auto">
            <a:xfrm>
              <a:off x="5589588" y="1722438"/>
              <a:ext cx="101600" cy="166688"/>
            </a:xfrm>
            <a:custGeom>
              <a:avLst/>
              <a:gdLst>
                <a:gd name="T0" fmla="*/ 4 w 621"/>
                <a:gd name="T1" fmla="*/ 84 h 1021"/>
                <a:gd name="T2" fmla="*/ 4 w 621"/>
                <a:gd name="T3" fmla="*/ 492 h 1021"/>
                <a:gd name="T4" fmla="*/ 43 w 621"/>
                <a:gd name="T5" fmla="*/ 583 h 1021"/>
                <a:gd name="T6" fmla="*/ 440 w 621"/>
                <a:gd name="T7" fmla="*/ 987 h 1021"/>
                <a:gd name="T8" fmla="*/ 564 w 621"/>
                <a:gd name="T9" fmla="*/ 964 h 1021"/>
                <a:gd name="T10" fmla="*/ 556 w 621"/>
                <a:gd name="T11" fmla="*/ 831 h 1021"/>
                <a:gd name="T12" fmla="*/ 227 w 621"/>
                <a:gd name="T13" fmla="*/ 483 h 1021"/>
                <a:gd name="T14" fmla="*/ 203 w 621"/>
                <a:gd name="T15" fmla="*/ 403 h 1021"/>
                <a:gd name="T16" fmla="*/ 202 w 621"/>
                <a:gd name="T17" fmla="*/ 84 h 1021"/>
                <a:gd name="T18" fmla="*/ 107 w 621"/>
                <a:gd name="T19" fmla="*/ 0 h 1021"/>
                <a:gd name="T20" fmla="*/ 4 w 621"/>
                <a:gd name="T21" fmla="*/ 84 h 1021"/>
                <a:gd name="T22" fmla="*/ 4 w 621"/>
                <a:gd name="T23" fmla="*/ 84 h 1021"/>
                <a:gd name="T24" fmla="*/ 4 w 621"/>
                <a:gd name="T25" fmla="*/ 84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1" h="1021">
                  <a:moveTo>
                    <a:pt x="4" y="84"/>
                  </a:moveTo>
                  <a:cubicBezTo>
                    <a:pt x="4" y="492"/>
                    <a:pt x="4" y="492"/>
                    <a:pt x="4" y="492"/>
                  </a:cubicBezTo>
                  <a:cubicBezTo>
                    <a:pt x="4" y="492"/>
                    <a:pt x="0" y="539"/>
                    <a:pt x="43" y="583"/>
                  </a:cubicBezTo>
                  <a:cubicBezTo>
                    <a:pt x="86" y="628"/>
                    <a:pt x="440" y="987"/>
                    <a:pt x="440" y="987"/>
                  </a:cubicBezTo>
                  <a:cubicBezTo>
                    <a:pt x="440" y="987"/>
                    <a:pt x="507" y="1021"/>
                    <a:pt x="564" y="964"/>
                  </a:cubicBezTo>
                  <a:cubicBezTo>
                    <a:pt x="621" y="907"/>
                    <a:pt x="556" y="831"/>
                    <a:pt x="556" y="831"/>
                  </a:cubicBezTo>
                  <a:cubicBezTo>
                    <a:pt x="227" y="483"/>
                    <a:pt x="227" y="483"/>
                    <a:pt x="227" y="483"/>
                  </a:cubicBezTo>
                  <a:cubicBezTo>
                    <a:pt x="227" y="483"/>
                    <a:pt x="203" y="467"/>
                    <a:pt x="203" y="403"/>
                  </a:cubicBezTo>
                  <a:cubicBezTo>
                    <a:pt x="203" y="339"/>
                    <a:pt x="202" y="84"/>
                    <a:pt x="202" y="84"/>
                  </a:cubicBezTo>
                  <a:cubicBezTo>
                    <a:pt x="202" y="84"/>
                    <a:pt x="175" y="0"/>
                    <a:pt x="107" y="0"/>
                  </a:cubicBezTo>
                  <a:cubicBezTo>
                    <a:pt x="39" y="0"/>
                    <a:pt x="5" y="57"/>
                    <a:pt x="4" y="84"/>
                  </a:cubicBezTo>
                  <a:close/>
                  <a:moveTo>
                    <a:pt x="4" y="84"/>
                  </a:moveTo>
                  <a:cubicBezTo>
                    <a:pt x="4" y="84"/>
                    <a:pt x="4" y="84"/>
                    <a:pt x="4" y="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4" name="Freeform 8"/>
            <p:cNvSpPr>
              <a:spLocks noEditPoints="1"/>
            </p:cNvSpPr>
            <p:nvPr>
              <p:custDataLst>
                <p:tags r:id="rId29"/>
              </p:custDataLst>
            </p:nvPr>
          </p:nvSpPr>
          <p:spPr bwMode="auto">
            <a:xfrm>
              <a:off x="5373688" y="1590675"/>
              <a:ext cx="412750" cy="395288"/>
            </a:xfrm>
            <a:custGeom>
              <a:avLst/>
              <a:gdLst>
                <a:gd name="T0" fmla="*/ 1525 w 2526"/>
                <a:gd name="T1" fmla="*/ 411 h 2414"/>
                <a:gd name="T2" fmla="*/ 523 w 2526"/>
                <a:gd name="T3" fmla="*/ 1413 h 2414"/>
                <a:gd name="T4" fmla="*/ 1525 w 2526"/>
                <a:gd name="T5" fmla="*/ 2414 h 2414"/>
                <a:gd name="T6" fmla="*/ 2526 w 2526"/>
                <a:gd name="T7" fmla="*/ 1413 h 2414"/>
                <a:gd name="T8" fmla="*/ 1525 w 2526"/>
                <a:gd name="T9" fmla="*/ 411 h 2414"/>
                <a:gd name="T10" fmla="*/ 1525 w 2526"/>
                <a:gd name="T11" fmla="*/ 2220 h 2414"/>
                <a:gd name="T12" fmla="*/ 717 w 2526"/>
                <a:gd name="T13" fmla="*/ 1413 h 2414"/>
                <a:gd name="T14" fmla="*/ 1525 w 2526"/>
                <a:gd name="T15" fmla="*/ 605 h 2414"/>
                <a:gd name="T16" fmla="*/ 2332 w 2526"/>
                <a:gd name="T17" fmla="*/ 1413 h 2414"/>
                <a:gd name="T18" fmla="*/ 1525 w 2526"/>
                <a:gd name="T19" fmla="*/ 2220 h 2414"/>
                <a:gd name="T20" fmla="*/ 350 w 2526"/>
                <a:gd name="T21" fmla="*/ 806 h 2414"/>
                <a:gd name="T22" fmla="*/ 79 w 2526"/>
                <a:gd name="T23" fmla="*/ 806 h 2414"/>
                <a:gd name="T24" fmla="*/ 0 w 2526"/>
                <a:gd name="T25" fmla="*/ 727 h 2414"/>
                <a:gd name="T26" fmla="*/ 0 w 2526"/>
                <a:gd name="T27" fmla="*/ 684 h 2414"/>
                <a:gd name="T28" fmla="*/ 79 w 2526"/>
                <a:gd name="T29" fmla="*/ 604 h 2414"/>
                <a:gd name="T30" fmla="*/ 350 w 2526"/>
                <a:gd name="T31" fmla="*/ 604 h 2414"/>
                <a:gd name="T32" fmla="*/ 430 w 2526"/>
                <a:gd name="T33" fmla="*/ 684 h 2414"/>
                <a:gd name="T34" fmla="*/ 430 w 2526"/>
                <a:gd name="T35" fmla="*/ 727 h 2414"/>
                <a:gd name="T36" fmla="*/ 350 w 2526"/>
                <a:gd name="T37" fmla="*/ 806 h 2414"/>
                <a:gd name="T38" fmla="*/ 1359 w 2526"/>
                <a:gd name="T39" fmla="*/ 202 h 2414"/>
                <a:gd name="T40" fmla="*/ 80 w 2526"/>
                <a:gd name="T41" fmla="*/ 202 h 2414"/>
                <a:gd name="T42" fmla="*/ 0 w 2526"/>
                <a:gd name="T43" fmla="*/ 122 h 2414"/>
                <a:gd name="T44" fmla="*/ 0 w 2526"/>
                <a:gd name="T45" fmla="*/ 80 h 2414"/>
                <a:gd name="T46" fmla="*/ 80 w 2526"/>
                <a:gd name="T47" fmla="*/ 0 h 2414"/>
                <a:gd name="T48" fmla="*/ 1359 w 2526"/>
                <a:gd name="T49" fmla="*/ 0 h 2414"/>
                <a:gd name="T50" fmla="*/ 1438 w 2526"/>
                <a:gd name="T51" fmla="*/ 80 h 2414"/>
                <a:gd name="T52" fmla="*/ 1438 w 2526"/>
                <a:gd name="T53" fmla="*/ 122 h 2414"/>
                <a:gd name="T54" fmla="*/ 1359 w 2526"/>
                <a:gd name="T55" fmla="*/ 202 h 2414"/>
                <a:gd name="T56" fmla="*/ 1359 w 2526"/>
                <a:gd name="T57" fmla="*/ 202 h 2414"/>
                <a:gd name="T58" fmla="*/ 1359 w 2526"/>
                <a:gd name="T59" fmla="*/ 202 h 2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26" h="2414">
                  <a:moveTo>
                    <a:pt x="1525" y="411"/>
                  </a:moveTo>
                  <a:cubicBezTo>
                    <a:pt x="971" y="411"/>
                    <a:pt x="523" y="860"/>
                    <a:pt x="523" y="1413"/>
                  </a:cubicBezTo>
                  <a:cubicBezTo>
                    <a:pt x="523" y="1966"/>
                    <a:pt x="971" y="2414"/>
                    <a:pt x="1525" y="2414"/>
                  </a:cubicBezTo>
                  <a:cubicBezTo>
                    <a:pt x="2078" y="2414"/>
                    <a:pt x="2526" y="1966"/>
                    <a:pt x="2526" y="1413"/>
                  </a:cubicBezTo>
                  <a:cubicBezTo>
                    <a:pt x="2526" y="860"/>
                    <a:pt x="2078" y="411"/>
                    <a:pt x="1525" y="411"/>
                  </a:cubicBezTo>
                  <a:close/>
                  <a:moveTo>
                    <a:pt x="1525" y="2220"/>
                  </a:moveTo>
                  <a:cubicBezTo>
                    <a:pt x="1078" y="2220"/>
                    <a:pt x="717" y="1859"/>
                    <a:pt x="717" y="1413"/>
                  </a:cubicBezTo>
                  <a:cubicBezTo>
                    <a:pt x="717" y="967"/>
                    <a:pt x="1078" y="605"/>
                    <a:pt x="1525" y="605"/>
                  </a:cubicBezTo>
                  <a:cubicBezTo>
                    <a:pt x="1971" y="605"/>
                    <a:pt x="2332" y="967"/>
                    <a:pt x="2332" y="1413"/>
                  </a:cubicBezTo>
                  <a:cubicBezTo>
                    <a:pt x="2332" y="1859"/>
                    <a:pt x="1971" y="2220"/>
                    <a:pt x="1525" y="2220"/>
                  </a:cubicBezTo>
                  <a:close/>
                  <a:moveTo>
                    <a:pt x="350" y="806"/>
                  </a:moveTo>
                  <a:cubicBezTo>
                    <a:pt x="79" y="806"/>
                    <a:pt x="79" y="806"/>
                    <a:pt x="79" y="806"/>
                  </a:cubicBezTo>
                  <a:cubicBezTo>
                    <a:pt x="36" y="806"/>
                    <a:pt x="0" y="771"/>
                    <a:pt x="0" y="727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0" y="640"/>
                    <a:pt x="35" y="604"/>
                    <a:pt x="79" y="604"/>
                  </a:cubicBezTo>
                  <a:cubicBezTo>
                    <a:pt x="350" y="604"/>
                    <a:pt x="350" y="604"/>
                    <a:pt x="350" y="604"/>
                  </a:cubicBezTo>
                  <a:cubicBezTo>
                    <a:pt x="394" y="604"/>
                    <a:pt x="430" y="640"/>
                    <a:pt x="430" y="684"/>
                  </a:cubicBezTo>
                  <a:cubicBezTo>
                    <a:pt x="430" y="727"/>
                    <a:pt x="430" y="727"/>
                    <a:pt x="430" y="727"/>
                  </a:cubicBezTo>
                  <a:cubicBezTo>
                    <a:pt x="430" y="771"/>
                    <a:pt x="394" y="806"/>
                    <a:pt x="350" y="806"/>
                  </a:cubicBezTo>
                  <a:close/>
                  <a:moveTo>
                    <a:pt x="1359" y="202"/>
                  </a:moveTo>
                  <a:cubicBezTo>
                    <a:pt x="80" y="202"/>
                    <a:pt x="80" y="202"/>
                    <a:pt x="80" y="202"/>
                  </a:cubicBezTo>
                  <a:cubicBezTo>
                    <a:pt x="36" y="202"/>
                    <a:pt x="0" y="166"/>
                    <a:pt x="0" y="12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cubicBezTo>
                    <a:pt x="1359" y="0"/>
                    <a:pt x="1359" y="0"/>
                    <a:pt x="1359" y="0"/>
                  </a:cubicBezTo>
                  <a:cubicBezTo>
                    <a:pt x="1402" y="0"/>
                    <a:pt x="1438" y="36"/>
                    <a:pt x="1438" y="80"/>
                  </a:cubicBezTo>
                  <a:cubicBezTo>
                    <a:pt x="1438" y="122"/>
                    <a:pt x="1438" y="122"/>
                    <a:pt x="1438" y="122"/>
                  </a:cubicBezTo>
                  <a:cubicBezTo>
                    <a:pt x="1438" y="166"/>
                    <a:pt x="1402" y="202"/>
                    <a:pt x="1359" y="202"/>
                  </a:cubicBezTo>
                  <a:close/>
                  <a:moveTo>
                    <a:pt x="1359" y="202"/>
                  </a:moveTo>
                  <a:cubicBezTo>
                    <a:pt x="1359" y="202"/>
                    <a:pt x="1359" y="202"/>
                    <a:pt x="135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75" name="Freeform 5"/>
          <p:cNvSpPr>
            <a:spLocks noEditPoints="1"/>
          </p:cNvSpPr>
          <p:nvPr>
            <p:custDataLst>
              <p:tags r:id="rId30"/>
            </p:custDataLst>
          </p:nvPr>
        </p:nvSpPr>
        <p:spPr bwMode="auto">
          <a:xfrm>
            <a:off x="1610697" y="5056794"/>
            <a:ext cx="303944" cy="317202"/>
          </a:xfrm>
          <a:custGeom>
            <a:avLst/>
            <a:gdLst>
              <a:gd name="T0" fmla="*/ 2642 w 3140"/>
              <a:gd name="T1" fmla="*/ 2802 h 3276"/>
              <a:gd name="T2" fmla="*/ 2280 w 3140"/>
              <a:gd name="T3" fmla="*/ 3275 h 3276"/>
              <a:gd name="T4" fmla="*/ 0 w 3140"/>
              <a:gd name="T5" fmla="*/ 2916 h 3276"/>
              <a:gd name="T6" fmla="*/ 362 w 3140"/>
              <a:gd name="T7" fmla="*/ 473 h 3276"/>
              <a:gd name="T8" fmla="*/ 497 w 3140"/>
              <a:gd name="T9" fmla="*/ 359 h 3276"/>
              <a:gd name="T10" fmla="*/ 2777 w 3140"/>
              <a:gd name="T11" fmla="*/ 0 h 3276"/>
              <a:gd name="T12" fmla="*/ 3140 w 3140"/>
              <a:gd name="T13" fmla="*/ 2443 h 3276"/>
              <a:gd name="T14" fmla="*/ 362 w 3140"/>
              <a:gd name="T15" fmla="*/ 670 h 3276"/>
              <a:gd name="T16" fmla="*/ 198 w 3140"/>
              <a:gd name="T17" fmla="*/ 2916 h 3276"/>
              <a:gd name="T18" fmla="*/ 2280 w 3140"/>
              <a:gd name="T19" fmla="*/ 3078 h 3276"/>
              <a:gd name="T20" fmla="*/ 2443 w 3140"/>
              <a:gd name="T21" fmla="*/ 832 h 3276"/>
              <a:gd name="T22" fmla="*/ 362 w 3140"/>
              <a:gd name="T23" fmla="*/ 670 h 3276"/>
              <a:gd name="T24" fmla="*/ 2777 w 3140"/>
              <a:gd name="T25" fmla="*/ 197 h 3276"/>
              <a:gd name="T26" fmla="*/ 696 w 3140"/>
              <a:gd name="T27" fmla="*/ 359 h 3276"/>
              <a:gd name="T28" fmla="*/ 2280 w 3140"/>
              <a:gd name="T29" fmla="*/ 473 h 3276"/>
              <a:gd name="T30" fmla="*/ 2642 w 3140"/>
              <a:gd name="T31" fmla="*/ 2605 h 3276"/>
              <a:gd name="T32" fmla="*/ 2941 w 3140"/>
              <a:gd name="T33" fmla="*/ 2443 h 3276"/>
              <a:gd name="T34" fmla="*/ 2000 w 3140"/>
              <a:gd name="T35" fmla="*/ 1966 h 3276"/>
              <a:gd name="T36" fmla="*/ 511 w 3140"/>
              <a:gd name="T37" fmla="*/ 1917 h 3276"/>
              <a:gd name="T38" fmla="*/ 599 w 3140"/>
              <a:gd name="T39" fmla="*/ 1769 h 3276"/>
              <a:gd name="T40" fmla="*/ 2087 w 3140"/>
              <a:gd name="T41" fmla="*/ 1817 h 3276"/>
              <a:gd name="T42" fmla="*/ 2000 w 3140"/>
              <a:gd name="T43" fmla="*/ 1966 h 3276"/>
              <a:gd name="T44" fmla="*/ 599 w 3140"/>
              <a:gd name="T45" fmla="*/ 1449 h 3276"/>
              <a:gd name="T46" fmla="*/ 511 w 3140"/>
              <a:gd name="T47" fmla="*/ 1300 h 3276"/>
              <a:gd name="T48" fmla="*/ 2000 w 3140"/>
              <a:gd name="T49" fmla="*/ 1252 h 3276"/>
              <a:gd name="T50" fmla="*/ 2087 w 3140"/>
              <a:gd name="T51" fmla="*/ 1400 h 3276"/>
              <a:gd name="T52" fmla="*/ 599 w 3140"/>
              <a:gd name="T53" fmla="*/ 2286 h 3276"/>
              <a:gd name="T54" fmla="*/ 1393 w 3140"/>
              <a:gd name="T55" fmla="*/ 2335 h 3276"/>
              <a:gd name="T56" fmla="*/ 1307 w 3140"/>
              <a:gd name="T57" fmla="*/ 2483 h 3276"/>
              <a:gd name="T58" fmla="*/ 511 w 3140"/>
              <a:gd name="T59" fmla="*/ 2435 h 3276"/>
              <a:gd name="T60" fmla="*/ 599 w 3140"/>
              <a:gd name="T61" fmla="*/ 2286 h 3276"/>
              <a:gd name="T62" fmla="*/ 599 w 3140"/>
              <a:gd name="T63" fmla="*/ 2286 h 3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140" h="3276">
                <a:moveTo>
                  <a:pt x="2777" y="2802"/>
                </a:moveTo>
                <a:cubicBezTo>
                  <a:pt x="2642" y="2802"/>
                  <a:pt x="2642" y="2802"/>
                  <a:pt x="2642" y="2802"/>
                </a:cubicBezTo>
                <a:cubicBezTo>
                  <a:pt x="2642" y="2916"/>
                  <a:pt x="2642" y="2916"/>
                  <a:pt x="2642" y="2916"/>
                </a:cubicBezTo>
                <a:cubicBezTo>
                  <a:pt x="2641" y="3115"/>
                  <a:pt x="2479" y="3276"/>
                  <a:pt x="2280" y="3275"/>
                </a:cubicBezTo>
                <a:cubicBezTo>
                  <a:pt x="362" y="3275"/>
                  <a:pt x="362" y="3275"/>
                  <a:pt x="362" y="3275"/>
                </a:cubicBezTo>
                <a:cubicBezTo>
                  <a:pt x="163" y="3276"/>
                  <a:pt x="1" y="3115"/>
                  <a:pt x="0" y="2916"/>
                </a:cubicBezTo>
                <a:cubicBezTo>
                  <a:pt x="0" y="832"/>
                  <a:pt x="0" y="832"/>
                  <a:pt x="0" y="832"/>
                </a:cubicBezTo>
                <a:cubicBezTo>
                  <a:pt x="1" y="633"/>
                  <a:pt x="163" y="472"/>
                  <a:pt x="362" y="473"/>
                </a:cubicBezTo>
                <a:cubicBezTo>
                  <a:pt x="497" y="473"/>
                  <a:pt x="497" y="473"/>
                  <a:pt x="497" y="473"/>
                </a:cubicBezTo>
                <a:cubicBezTo>
                  <a:pt x="497" y="359"/>
                  <a:pt x="497" y="359"/>
                  <a:pt x="497" y="359"/>
                </a:cubicBezTo>
                <a:cubicBezTo>
                  <a:pt x="498" y="160"/>
                  <a:pt x="661" y="0"/>
                  <a:pt x="860" y="0"/>
                </a:cubicBezTo>
                <a:cubicBezTo>
                  <a:pt x="2777" y="0"/>
                  <a:pt x="2777" y="0"/>
                  <a:pt x="2777" y="0"/>
                </a:cubicBezTo>
                <a:cubicBezTo>
                  <a:pt x="2976" y="0"/>
                  <a:pt x="3138" y="160"/>
                  <a:pt x="3140" y="359"/>
                </a:cubicBezTo>
                <a:cubicBezTo>
                  <a:pt x="3140" y="2443"/>
                  <a:pt x="3140" y="2443"/>
                  <a:pt x="3140" y="2443"/>
                </a:cubicBezTo>
                <a:cubicBezTo>
                  <a:pt x="3139" y="2642"/>
                  <a:pt x="2976" y="2803"/>
                  <a:pt x="2777" y="2802"/>
                </a:cubicBezTo>
                <a:close/>
                <a:moveTo>
                  <a:pt x="362" y="670"/>
                </a:moveTo>
                <a:cubicBezTo>
                  <a:pt x="272" y="669"/>
                  <a:pt x="199" y="742"/>
                  <a:pt x="198" y="832"/>
                </a:cubicBezTo>
                <a:cubicBezTo>
                  <a:pt x="198" y="2916"/>
                  <a:pt x="198" y="2916"/>
                  <a:pt x="198" y="2916"/>
                </a:cubicBezTo>
                <a:cubicBezTo>
                  <a:pt x="199" y="3006"/>
                  <a:pt x="272" y="3078"/>
                  <a:pt x="362" y="3078"/>
                </a:cubicBezTo>
                <a:cubicBezTo>
                  <a:pt x="2280" y="3078"/>
                  <a:pt x="2280" y="3078"/>
                  <a:pt x="2280" y="3078"/>
                </a:cubicBezTo>
                <a:cubicBezTo>
                  <a:pt x="2370" y="3078"/>
                  <a:pt x="2443" y="3006"/>
                  <a:pt x="2443" y="2916"/>
                </a:cubicBezTo>
                <a:cubicBezTo>
                  <a:pt x="2443" y="832"/>
                  <a:pt x="2443" y="832"/>
                  <a:pt x="2443" y="832"/>
                </a:cubicBezTo>
                <a:cubicBezTo>
                  <a:pt x="2443" y="742"/>
                  <a:pt x="2370" y="669"/>
                  <a:pt x="2280" y="670"/>
                </a:cubicBezTo>
                <a:cubicBezTo>
                  <a:pt x="362" y="670"/>
                  <a:pt x="362" y="670"/>
                  <a:pt x="362" y="670"/>
                </a:cubicBezTo>
                <a:close/>
                <a:moveTo>
                  <a:pt x="2941" y="359"/>
                </a:moveTo>
                <a:cubicBezTo>
                  <a:pt x="2940" y="269"/>
                  <a:pt x="2867" y="197"/>
                  <a:pt x="2777" y="197"/>
                </a:cubicBezTo>
                <a:cubicBezTo>
                  <a:pt x="860" y="197"/>
                  <a:pt x="860" y="197"/>
                  <a:pt x="860" y="197"/>
                </a:cubicBezTo>
                <a:cubicBezTo>
                  <a:pt x="770" y="197"/>
                  <a:pt x="696" y="269"/>
                  <a:pt x="696" y="359"/>
                </a:cubicBezTo>
                <a:cubicBezTo>
                  <a:pt x="696" y="473"/>
                  <a:pt x="696" y="473"/>
                  <a:pt x="696" y="473"/>
                </a:cubicBezTo>
                <a:cubicBezTo>
                  <a:pt x="2280" y="473"/>
                  <a:pt x="2280" y="473"/>
                  <a:pt x="2280" y="473"/>
                </a:cubicBezTo>
                <a:cubicBezTo>
                  <a:pt x="2479" y="472"/>
                  <a:pt x="2641" y="633"/>
                  <a:pt x="2642" y="832"/>
                </a:cubicBezTo>
                <a:cubicBezTo>
                  <a:pt x="2642" y="2605"/>
                  <a:pt x="2642" y="2605"/>
                  <a:pt x="2642" y="2605"/>
                </a:cubicBezTo>
                <a:cubicBezTo>
                  <a:pt x="2777" y="2605"/>
                  <a:pt x="2777" y="2605"/>
                  <a:pt x="2777" y="2605"/>
                </a:cubicBezTo>
                <a:cubicBezTo>
                  <a:pt x="2867" y="2606"/>
                  <a:pt x="2941" y="2533"/>
                  <a:pt x="2941" y="2443"/>
                </a:cubicBezTo>
                <a:cubicBezTo>
                  <a:pt x="2941" y="359"/>
                  <a:pt x="2941" y="359"/>
                  <a:pt x="2941" y="359"/>
                </a:cubicBezTo>
                <a:close/>
                <a:moveTo>
                  <a:pt x="2000" y="1966"/>
                </a:moveTo>
                <a:cubicBezTo>
                  <a:pt x="599" y="1966"/>
                  <a:pt x="599" y="1966"/>
                  <a:pt x="599" y="1966"/>
                </a:cubicBezTo>
                <a:cubicBezTo>
                  <a:pt x="563" y="1967"/>
                  <a:pt x="530" y="1948"/>
                  <a:pt x="511" y="1917"/>
                </a:cubicBezTo>
                <a:cubicBezTo>
                  <a:pt x="493" y="1886"/>
                  <a:pt x="493" y="1848"/>
                  <a:pt x="511" y="1817"/>
                </a:cubicBezTo>
                <a:cubicBezTo>
                  <a:pt x="530" y="1786"/>
                  <a:pt x="563" y="1768"/>
                  <a:pt x="599" y="1769"/>
                </a:cubicBezTo>
                <a:cubicBezTo>
                  <a:pt x="2000" y="1769"/>
                  <a:pt x="2000" y="1769"/>
                  <a:pt x="2000" y="1769"/>
                </a:cubicBezTo>
                <a:cubicBezTo>
                  <a:pt x="2036" y="1768"/>
                  <a:pt x="2069" y="1786"/>
                  <a:pt x="2087" y="1817"/>
                </a:cubicBezTo>
                <a:cubicBezTo>
                  <a:pt x="2105" y="1848"/>
                  <a:pt x="2105" y="1886"/>
                  <a:pt x="2087" y="1917"/>
                </a:cubicBezTo>
                <a:cubicBezTo>
                  <a:pt x="2069" y="1948"/>
                  <a:pt x="2036" y="1967"/>
                  <a:pt x="2000" y="1966"/>
                </a:cubicBezTo>
                <a:close/>
                <a:moveTo>
                  <a:pt x="2000" y="1449"/>
                </a:moveTo>
                <a:cubicBezTo>
                  <a:pt x="599" y="1449"/>
                  <a:pt x="599" y="1449"/>
                  <a:pt x="599" y="1449"/>
                </a:cubicBezTo>
                <a:cubicBezTo>
                  <a:pt x="563" y="1450"/>
                  <a:pt x="530" y="1431"/>
                  <a:pt x="511" y="1400"/>
                </a:cubicBezTo>
                <a:cubicBezTo>
                  <a:pt x="493" y="1369"/>
                  <a:pt x="493" y="1331"/>
                  <a:pt x="511" y="1300"/>
                </a:cubicBezTo>
                <a:cubicBezTo>
                  <a:pt x="530" y="1269"/>
                  <a:pt x="563" y="1251"/>
                  <a:pt x="599" y="1252"/>
                </a:cubicBezTo>
                <a:cubicBezTo>
                  <a:pt x="2000" y="1252"/>
                  <a:pt x="2000" y="1252"/>
                  <a:pt x="2000" y="1252"/>
                </a:cubicBezTo>
                <a:cubicBezTo>
                  <a:pt x="2036" y="1251"/>
                  <a:pt x="2069" y="1269"/>
                  <a:pt x="2087" y="1300"/>
                </a:cubicBezTo>
                <a:cubicBezTo>
                  <a:pt x="2105" y="1331"/>
                  <a:pt x="2105" y="1369"/>
                  <a:pt x="2087" y="1400"/>
                </a:cubicBezTo>
                <a:cubicBezTo>
                  <a:pt x="2069" y="1431"/>
                  <a:pt x="2036" y="1450"/>
                  <a:pt x="2000" y="1449"/>
                </a:cubicBezTo>
                <a:close/>
                <a:moveTo>
                  <a:pt x="599" y="2286"/>
                </a:moveTo>
                <a:cubicBezTo>
                  <a:pt x="1307" y="2286"/>
                  <a:pt x="1307" y="2286"/>
                  <a:pt x="1307" y="2286"/>
                </a:cubicBezTo>
                <a:cubicBezTo>
                  <a:pt x="1342" y="2286"/>
                  <a:pt x="1375" y="2305"/>
                  <a:pt x="1393" y="2335"/>
                </a:cubicBezTo>
                <a:cubicBezTo>
                  <a:pt x="1411" y="2366"/>
                  <a:pt x="1411" y="2403"/>
                  <a:pt x="1393" y="2434"/>
                </a:cubicBezTo>
                <a:cubicBezTo>
                  <a:pt x="1375" y="2464"/>
                  <a:pt x="1342" y="2483"/>
                  <a:pt x="1307" y="2483"/>
                </a:cubicBezTo>
                <a:cubicBezTo>
                  <a:pt x="599" y="2483"/>
                  <a:pt x="599" y="2483"/>
                  <a:pt x="599" y="2483"/>
                </a:cubicBezTo>
                <a:cubicBezTo>
                  <a:pt x="563" y="2484"/>
                  <a:pt x="530" y="2465"/>
                  <a:pt x="511" y="2435"/>
                </a:cubicBezTo>
                <a:cubicBezTo>
                  <a:pt x="493" y="2404"/>
                  <a:pt x="493" y="2365"/>
                  <a:pt x="511" y="2335"/>
                </a:cubicBezTo>
                <a:cubicBezTo>
                  <a:pt x="530" y="2304"/>
                  <a:pt x="563" y="2285"/>
                  <a:pt x="599" y="2286"/>
                </a:cubicBezTo>
                <a:close/>
                <a:moveTo>
                  <a:pt x="599" y="2286"/>
                </a:moveTo>
                <a:cubicBezTo>
                  <a:pt x="599" y="2286"/>
                  <a:pt x="599" y="2286"/>
                  <a:pt x="599" y="228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305563" y="-17275"/>
            <a:ext cx="12648665" cy="7841847"/>
            <a:chOff x="-305563" y="-17275"/>
            <a:chExt cx="12648665" cy="7841847"/>
          </a:xfrm>
        </p:grpSpPr>
        <p:sp>
          <p:nvSpPr>
            <p:cNvPr id="9" name="任意多边形: 形状 19"/>
            <p:cNvSpPr/>
            <p:nvPr/>
          </p:nvSpPr>
          <p:spPr>
            <a:xfrm>
              <a:off x="0" y="-6383"/>
              <a:ext cx="5584554" cy="4204569"/>
            </a:xfrm>
            <a:custGeom>
              <a:avLst/>
              <a:gdLst>
                <a:gd name="connsiteX0" fmla="*/ 0 w 5584554"/>
                <a:gd name="connsiteY0" fmla="*/ 0 h 4204569"/>
                <a:gd name="connsiteX1" fmla="*/ 5584554 w 5584554"/>
                <a:gd name="connsiteY1" fmla="*/ 0 h 4204569"/>
                <a:gd name="connsiteX2" fmla="*/ 5500711 w 5584554"/>
                <a:gd name="connsiteY2" fmla="*/ 77239 h 4204569"/>
                <a:gd name="connsiteX3" fmla="*/ 4352239 w 5584554"/>
                <a:gd name="connsiteY3" fmla="*/ 557165 h 4204569"/>
                <a:gd name="connsiteX4" fmla="*/ 4272974 w 5584554"/>
                <a:gd name="connsiteY4" fmla="*/ 560564 h 4204569"/>
                <a:gd name="connsiteX5" fmla="*/ 3902378 w 5584554"/>
                <a:gd name="connsiteY5" fmla="*/ 541327 h 4204569"/>
                <a:gd name="connsiteX6" fmla="*/ 3699272 w 5584554"/>
                <a:gd name="connsiteY6" fmla="*/ 568058 h 4204569"/>
                <a:gd name="connsiteX7" fmla="*/ 3369312 w 5584554"/>
                <a:gd name="connsiteY7" fmla="*/ 990029 h 4204569"/>
                <a:gd name="connsiteX8" fmla="*/ 2670764 w 5584554"/>
                <a:gd name="connsiteY8" fmla="*/ 1444758 h 4204569"/>
                <a:gd name="connsiteX9" fmla="*/ 2299936 w 5584554"/>
                <a:gd name="connsiteY9" fmla="*/ 2530125 h 4204569"/>
                <a:gd name="connsiteX10" fmla="*/ 2251497 w 5584554"/>
                <a:gd name="connsiteY10" fmla="*/ 3153503 h 4204569"/>
                <a:gd name="connsiteX11" fmla="*/ 1986972 w 5584554"/>
                <a:gd name="connsiteY11" fmla="*/ 3666637 h 4204569"/>
                <a:gd name="connsiteX12" fmla="*/ 822571 w 5584554"/>
                <a:gd name="connsiteY12" fmla="*/ 4204569 h 4204569"/>
                <a:gd name="connsiteX13" fmla="*/ 783557 w 5584554"/>
                <a:gd name="connsiteY13" fmla="*/ 4204028 h 4204569"/>
                <a:gd name="connsiteX14" fmla="*/ 134139 w 5584554"/>
                <a:gd name="connsiteY14" fmla="*/ 4053825 h 4204569"/>
                <a:gd name="connsiteX15" fmla="*/ 0 w 5584554"/>
                <a:gd name="connsiteY15" fmla="*/ 3985649 h 420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84554" h="4204569">
                  <a:moveTo>
                    <a:pt x="0" y="0"/>
                  </a:moveTo>
                  <a:lnTo>
                    <a:pt x="5584554" y="0"/>
                  </a:lnTo>
                  <a:lnTo>
                    <a:pt x="5500711" y="77239"/>
                  </a:lnTo>
                  <a:cubicBezTo>
                    <a:pt x="5178441" y="348360"/>
                    <a:pt x="4771757" y="518566"/>
                    <a:pt x="4352239" y="557165"/>
                  </a:cubicBezTo>
                  <a:cubicBezTo>
                    <a:pt x="4326435" y="559560"/>
                    <a:pt x="4299936" y="560564"/>
                    <a:pt x="4272974" y="560564"/>
                  </a:cubicBezTo>
                  <a:cubicBezTo>
                    <a:pt x="4153459" y="560564"/>
                    <a:pt x="4024751" y="541327"/>
                    <a:pt x="3902378" y="541327"/>
                  </a:cubicBezTo>
                  <a:cubicBezTo>
                    <a:pt x="3831611" y="541327"/>
                    <a:pt x="3762931" y="547740"/>
                    <a:pt x="3699272" y="568058"/>
                  </a:cubicBezTo>
                  <a:cubicBezTo>
                    <a:pt x="3485273" y="636507"/>
                    <a:pt x="3454834" y="814350"/>
                    <a:pt x="3369312" y="990029"/>
                  </a:cubicBezTo>
                  <a:cubicBezTo>
                    <a:pt x="3245471" y="1244433"/>
                    <a:pt x="2899596" y="1278271"/>
                    <a:pt x="2670764" y="1444758"/>
                  </a:cubicBezTo>
                  <a:cubicBezTo>
                    <a:pt x="2349225" y="1678457"/>
                    <a:pt x="2302949" y="2132721"/>
                    <a:pt x="2299936" y="2530125"/>
                  </a:cubicBezTo>
                  <a:cubicBezTo>
                    <a:pt x="2298236" y="2739102"/>
                    <a:pt x="2300477" y="2950475"/>
                    <a:pt x="2251497" y="3153503"/>
                  </a:cubicBezTo>
                  <a:cubicBezTo>
                    <a:pt x="2205220" y="3344866"/>
                    <a:pt x="2112204" y="3518305"/>
                    <a:pt x="1986972" y="3666637"/>
                  </a:cubicBezTo>
                  <a:cubicBezTo>
                    <a:pt x="1706224" y="3998528"/>
                    <a:pt x="1263394" y="4204569"/>
                    <a:pt x="822571" y="4204569"/>
                  </a:cubicBezTo>
                  <a:cubicBezTo>
                    <a:pt x="809515" y="4204569"/>
                    <a:pt x="796536" y="4204337"/>
                    <a:pt x="783557" y="4204028"/>
                  </a:cubicBezTo>
                  <a:cubicBezTo>
                    <a:pt x="560278" y="4197742"/>
                    <a:pt x="339997" y="4144033"/>
                    <a:pt x="134139" y="4053825"/>
                  </a:cubicBezTo>
                  <a:lnTo>
                    <a:pt x="0" y="398564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" t="-6" r="51048" b="6"/>
            <a:stretch>
              <a:fillRect/>
            </a:stretch>
          </p:blipFill>
          <p:spPr>
            <a:xfrm>
              <a:off x="-2488" y="-17275"/>
              <a:ext cx="3464145" cy="4267384"/>
            </a:xfrm>
            <a:prstGeom prst="rect">
              <a:avLst/>
            </a:prstGeom>
          </p:spPr>
        </p:pic>
        <p:sp>
          <p:nvSpPr>
            <p:cNvPr id="11" name="任意多边形: 形状 22"/>
            <p:cNvSpPr/>
            <p:nvPr/>
          </p:nvSpPr>
          <p:spPr>
            <a:xfrm>
              <a:off x="-159362" y="5474948"/>
              <a:ext cx="3587588" cy="1383051"/>
            </a:xfrm>
            <a:custGeom>
              <a:avLst/>
              <a:gdLst>
                <a:gd name="connsiteX0" fmla="*/ 1523184 w 4026521"/>
                <a:gd name="connsiteY0" fmla="*/ 0 h 1552264"/>
                <a:gd name="connsiteX1" fmla="*/ 2317501 w 4026521"/>
                <a:gd name="connsiteY1" fmla="*/ 243750 h 1552264"/>
                <a:gd name="connsiteX2" fmla="*/ 2824824 w 4026521"/>
                <a:gd name="connsiteY2" fmla="*/ 725145 h 1552264"/>
                <a:gd name="connsiteX3" fmla="*/ 3668520 w 4026521"/>
                <a:gd name="connsiteY3" fmla="*/ 1211163 h 1552264"/>
                <a:gd name="connsiteX4" fmla="*/ 3872470 w 4026521"/>
                <a:gd name="connsiteY4" fmla="*/ 1285865 h 1552264"/>
                <a:gd name="connsiteX5" fmla="*/ 4011721 w 4026521"/>
                <a:gd name="connsiteY5" fmla="*/ 1457300 h 1552264"/>
                <a:gd name="connsiteX6" fmla="*/ 4026521 w 4026521"/>
                <a:gd name="connsiteY6" fmla="*/ 1520527 h 1552264"/>
                <a:gd name="connsiteX7" fmla="*/ 4024585 w 4026521"/>
                <a:gd name="connsiteY7" fmla="*/ 1552264 h 1552264"/>
                <a:gd name="connsiteX8" fmla="*/ 189325 w 4026521"/>
                <a:gd name="connsiteY8" fmla="*/ 1552264 h 1552264"/>
                <a:gd name="connsiteX9" fmla="*/ 181397 w 4026521"/>
                <a:gd name="connsiteY9" fmla="*/ 1545529 h 1552264"/>
                <a:gd name="connsiteX10" fmla="*/ 21854 w 4026521"/>
                <a:gd name="connsiteY10" fmla="*/ 1298890 h 1552264"/>
                <a:gd name="connsiteX11" fmla="*/ 110639 w 4026521"/>
                <a:gd name="connsiteY11" fmla="*/ 785553 h 1552264"/>
                <a:gd name="connsiteX12" fmla="*/ 544136 w 4026521"/>
                <a:gd name="connsiteY12" fmla="*/ 335284 h 1552264"/>
                <a:gd name="connsiteX13" fmla="*/ 780210 w 4026521"/>
                <a:gd name="connsiteY13" fmla="*/ 188207 h 1552264"/>
                <a:gd name="connsiteX14" fmla="*/ 1523184 w 4026521"/>
                <a:gd name="connsiteY14" fmla="*/ 0 h 155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26521" h="1552264">
                  <a:moveTo>
                    <a:pt x="1523184" y="0"/>
                  </a:moveTo>
                  <a:cubicBezTo>
                    <a:pt x="1796881" y="0"/>
                    <a:pt x="2070185" y="76848"/>
                    <a:pt x="2317501" y="243750"/>
                  </a:cubicBezTo>
                  <a:cubicBezTo>
                    <a:pt x="2517009" y="378438"/>
                    <a:pt x="2657258" y="558122"/>
                    <a:pt x="2824824" y="725145"/>
                  </a:cubicBezTo>
                  <a:cubicBezTo>
                    <a:pt x="3055610" y="955144"/>
                    <a:pt x="3356323" y="1121865"/>
                    <a:pt x="3668520" y="1211163"/>
                  </a:cubicBezTo>
                  <a:cubicBezTo>
                    <a:pt x="3738357" y="1231108"/>
                    <a:pt x="3810551" y="1247819"/>
                    <a:pt x="3872470" y="1285865"/>
                  </a:cubicBezTo>
                  <a:cubicBezTo>
                    <a:pt x="3936324" y="1325151"/>
                    <a:pt x="3986277" y="1386677"/>
                    <a:pt x="4011721" y="1457300"/>
                  </a:cubicBezTo>
                  <a:cubicBezTo>
                    <a:pt x="4019065" y="1477638"/>
                    <a:pt x="4024353" y="1498995"/>
                    <a:pt x="4026521" y="1520527"/>
                  </a:cubicBezTo>
                  <a:lnTo>
                    <a:pt x="4024585" y="1552264"/>
                  </a:lnTo>
                  <a:lnTo>
                    <a:pt x="189325" y="1552264"/>
                  </a:lnTo>
                  <a:lnTo>
                    <a:pt x="181397" y="1545529"/>
                  </a:lnTo>
                  <a:cubicBezTo>
                    <a:pt x="109526" y="1476456"/>
                    <a:pt x="51182" y="1393605"/>
                    <a:pt x="21854" y="1298890"/>
                  </a:cubicBezTo>
                  <a:cubicBezTo>
                    <a:pt x="-31060" y="1127909"/>
                    <a:pt x="17382" y="938373"/>
                    <a:pt x="110639" y="785553"/>
                  </a:cubicBezTo>
                  <a:cubicBezTo>
                    <a:pt x="217827" y="609979"/>
                    <a:pt x="378927" y="456101"/>
                    <a:pt x="544136" y="335284"/>
                  </a:cubicBezTo>
                  <a:cubicBezTo>
                    <a:pt x="619745" y="279741"/>
                    <a:pt x="698769" y="230635"/>
                    <a:pt x="780210" y="188207"/>
                  </a:cubicBezTo>
                  <a:cubicBezTo>
                    <a:pt x="1014501" y="66271"/>
                    <a:pt x="1269009" y="0"/>
                    <a:pt x="1523184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任意多边形: 形状 23"/>
            <p:cNvSpPr/>
            <p:nvPr/>
          </p:nvSpPr>
          <p:spPr>
            <a:xfrm>
              <a:off x="9129332" y="3835637"/>
              <a:ext cx="3062667" cy="3022363"/>
            </a:xfrm>
            <a:custGeom>
              <a:avLst/>
              <a:gdLst>
                <a:gd name="connsiteX0" fmla="*/ 2790417 w 3793200"/>
                <a:gd name="connsiteY0" fmla="*/ 0 h 3864659"/>
                <a:gd name="connsiteX1" fmla="*/ 3313124 w 3793200"/>
                <a:gd name="connsiteY1" fmla="*/ 110101 h 3864659"/>
                <a:gd name="connsiteX2" fmla="*/ 3688448 w 3793200"/>
                <a:gd name="connsiteY2" fmla="*/ 361248 h 3864659"/>
                <a:gd name="connsiteX3" fmla="*/ 3793200 w 3793200"/>
                <a:gd name="connsiteY3" fmla="*/ 464280 h 3864659"/>
                <a:gd name="connsiteX4" fmla="*/ 3793200 w 3793200"/>
                <a:gd name="connsiteY4" fmla="*/ 3864659 h 3864659"/>
                <a:gd name="connsiteX5" fmla="*/ 17022 w 3793200"/>
                <a:gd name="connsiteY5" fmla="*/ 3864659 h 3864659"/>
                <a:gd name="connsiteX6" fmla="*/ 4500 w 3793200"/>
                <a:gd name="connsiteY6" fmla="*/ 3789260 h 3864659"/>
                <a:gd name="connsiteX7" fmla="*/ 704 w 3793200"/>
                <a:gd name="connsiteY7" fmla="*/ 3659324 h 3864659"/>
                <a:gd name="connsiteX8" fmla="*/ 80845 w 3793200"/>
                <a:gd name="connsiteY8" fmla="*/ 3314960 h 3864659"/>
                <a:gd name="connsiteX9" fmla="*/ 257401 w 3793200"/>
                <a:gd name="connsiteY9" fmla="*/ 3010150 h 3864659"/>
                <a:gd name="connsiteX10" fmla="*/ 291123 w 3793200"/>
                <a:gd name="connsiteY10" fmla="*/ 2682482 h 3864659"/>
                <a:gd name="connsiteX11" fmla="*/ 1246189 w 3793200"/>
                <a:gd name="connsiteY11" fmla="*/ 1892167 h 3864659"/>
                <a:gd name="connsiteX12" fmla="*/ 1774398 w 3793200"/>
                <a:gd name="connsiteY12" fmla="*/ 1099735 h 3864659"/>
                <a:gd name="connsiteX13" fmla="*/ 2246594 w 3793200"/>
                <a:gd name="connsiteY13" fmla="*/ 128819 h 3864659"/>
                <a:gd name="connsiteX14" fmla="*/ 2790417 w 3793200"/>
                <a:gd name="connsiteY14" fmla="*/ 0 h 386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93200" h="3864659">
                  <a:moveTo>
                    <a:pt x="2790417" y="0"/>
                  </a:moveTo>
                  <a:cubicBezTo>
                    <a:pt x="2971488" y="0"/>
                    <a:pt x="3152888" y="37813"/>
                    <a:pt x="3313124" y="110101"/>
                  </a:cubicBezTo>
                  <a:cubicBezTo>
                    <a:pt x="3452102" y="172852"/>
                    <a:pt x="3576206" y="259407"/>
                    <a:pt x="3688448" y="361248"/>
                  </a:cubicBezTo>
                  <a:lnTo>
                    <a:pt x="3793200" y="464280"/>
                  </a:lnTo>
                  <a:lnTo>
                    <a:pt x="3793200" y="3864659"/>
                  </a:lnTo>
                  <a:lnTo>
                    <a:pt x="17022" y="3864659"/>
                  </a:lnTo>
                  <a:lnTo>
                    <a:pt x="4500" y="3789260"/>
                  </a:lnTo>
                  <a:cubicBezTo>
                    <a:pt x="367" y="3746967"/>
                    <a:pt x="-971" y="3703648"/>
                    <a:pt x="704" y="3659324"/>
                  </a:cubicBezTo>
                  <a:cubicBezTo>
                    <a:pt x="5125" y="3540899"/>
                    <a:pt x="32967" y="3423321"/>
                    <a:pt x="80845" y="3314960"/>
                  </a:cubicBezTo>
                  <a:cubicBezTo>
                    <a:pt x="127924" y="3208575"/>
                    <a:pt x="227066" y="3120768"/>
                    <a:pt x="257401" y="3010150"/>
                  </a:cubicBezTo>
                  <a:cubicBezTo>
                    <a:pt x="286984" y="2901978"/>
                    <a:pt x="266807" y="2790890"/>
                    <a:pt x="291123" y="2682482"/>
                  </a:cubicBezTo>
                  <a:cubicBezTo>
                    <a:pt x="383069" y="2273544"/>
                    <a:pt x="913019" y="2062232"/>
                    <a:pt x="1246189" y="1892167"/>
                  </a:cubicBezTo>
                  <a:cubicBezTo>
                    <a:pt x="1538348" y="1742842"/>
                    <a:pt x="1724733" y="1416915"/>
                    <a:pt x="1774398" y="1099735"/>
                  </a:cubicBezTo>
                  <a:cubicBezTo>
                    <a:pt x="1838408" y="691362"/>
                    <a:pt x="1837938" y="345587"/>
                    <a:pt x="2246594" y="128819"/>
                  </a:cubicBezTo>
                  <a:cubicBezTo>
                    <a:pt x="2410921" y="41623"/>
                    <a:pt x="2600505" y="0"/>
                    <a:pt x="2790417" y="0"/>
                  </a:cubicBez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19" name="Group 4"/>
            <p:cNvGrpSpPr>
              <a:grpSpLocks noChangeAspect="1"/>
            </p:cNvGrpSpPr>
            <p:nvPr/>
          </p:nvGrpSpPr>
          <p:grpSpPr>
            <a:xfrm rot="10800000" flipV="1">
              <a:off x="1058602" y="6124813"/>
              <a:ext cx="2434878" cy="799623"/>
              <a:chOff x="4979" y="5708"/>
              <a:chExt cx="2975" cy="977"/>
            </a:xfrm>
            <a:solidFill>
              <a:srgbClr val="355BA5"/>
            </a:solidFill>
          </p:grpSpPr>
          <p:sp>
            <p:nvSpPr>
              <p:cNvPr id="22" name="Freeform 5"/>
              <p:cNvSpPr/>
              <p:nvPr/>
            </p:nvSpPr>
            <p:spPr bwMode="auto">
              <a:xfrm>
                <a:off x="4979" y="6037"/>
                <a:ext cx="2443" cy="648"/>
              </a:xfrm>
              <a:custGeom>
                <a:avLst/>
                <a:gdLst>
                  <a:gd name="T0" fmla="*/ 5 w 1277"/>
                  <a:gd name="T1" fmla="*/ 331 h 337"/>
                  <a:gd name="T2" fmla="*/ 70 w 1277"/>
                  <a:gd name="T3" fmla="*/ 255 h 337"/>
                  <a:gd name="T4" fmla="*/ 171 w 1277"/>
                  <a:gd name="T5" fmla="*/ 180 h 337"/>
                  <a:gd name="T6" fmla="*/ 282 w 1277"/>
                  <a:gd name="T7" fmla="*/ 114 h 337"/>
                  <a:gd name="T8" fmla="*/ 386 w 1277"/>
                  <a:gd name="T9" fmla="*/ 67 h 337"/>
                  <a:gd name="T10" fmla="*/ 558 w 1277"/>
                  <a:gd name="T11" fmla="*/ 44 h 337"/>
                  <a:gd name="T12" fmla="*/ 698 w 1277"/>
                  <a:gd name="T13" fmla="*/ 93 h 337"/>
                  <a:gd name="T14" fmla="*/ 789 w 1277"/>
                  <a:gd name="T15" fmla="*/ 200 h 337"/>
                  <a:gd name="T16" fmla="*/ 930 w 1277"/>
                  <a:gd name="T17" fmla="*/ 264 h 337"/>
                  <a:gd name="T18" fmla="*/ 1013 w 1277"/>
                  <a:gd name="T19" fmla="*/ 275 h 337"/>
                  <a:gd name="T20" fmla="*/ 1100 w 1277"/>
                  <a:gd name="T21" fmla="*/ 295 h 337"/>
                  <a:gd name="T22" fmla="*/ 1275 w 1277"/>
                  <a:gd name="T23" fmla="*/ 337 h 337"/>
                  <a:gd name="T24" fmla="*/ 1275 w 1277"/>
                  <a:gd name="T25" fmla="*/ 297 h 337"/>
                  <a:gd name="T26" fmla="*/ 1119 w 1277"/>
                  <a:gd name="T27" fmla="*/ 260 h 337"/>
                  <a:gd name="T28" fmla="*/ 969 w 1277"/>
                  <a:gd name="T29" fmla="*/ 230 h 337"/>
                  <a:gd name="T30" fmla="*/ 816 w 1277"/>
                  <a:gd name="T31" fmla="*/ 183 h 337"/>
                  <a:gd name="T32" fmla="*/ 722 w 1277"/>
                  <a:gd name="T33" fmla="*/ 79 h 337"/>
                  <a:gd name="T34" fmla="*/ 592 w 1277"/>
                  <a:gd name="T35" fmla="*/ 6 h 337"/>
                  <a:gd name="T36" fmla="*/ 428 w 1277"/>
                  <a:gd name="T37" fmla="*/ 18 h 337"/>
                  <a:gd name="T38" fmla="*/ 199 w 1277"/>
                  <a:gd name="T39" fmla="*/ 123 h 337"/>
                  <a:gd name="T40" fmla="*/ 81 w 1277"/>
                  <a:gd name="T41" fmla="*/ 205 h 337"/>
                  <a:gd name="T42" fmla="*/ 5 w 1277"/>
                  <a:gd name="T43" fmla="*/ 291 h 337"/>
                  <a:gd name="T44" fmla="*/ 5 w 1277"/>
                  <a:gd name="T45" fmla="*/ 331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77" h="337">
                    <a:moveTo>
                      <a:pt x="5" y="331"/>
                    </a:moveTo>
                    <a:cubicBezTo>
                      <a:pt x="19" y="301"/>
                      <a:pt x="45" y="276"/>
                      <a:pt x="70" y="255"/>
                    </a:cubicBezTo>
                    <a:cubicBezTo>
                      <a:pt x="102" y="227"/>
                      <a:pt x="136" y="203"/>
                      <a:pt x="171" y="180"/>
                    </a:cubicBezTo>
                    <a:cubicBezTo>
                      <a:pt x="207" y="157"/>
                      <a:pt x="245" y="135"/>
                      <a:pt x="282" y="114"/>
                    </a:cubicBezTo>
                    <a:cubicBezTo>
                      <a:pt x="315" y="96"/>
                      <a:pt x="349" y="77"/>
                      <a:pt x="386" y="67"/>
                    </a:cubicBezTo>
                    <a:cubicBezTo>
                      <a:pt x="440" y="51"/>
                      <a:pt x="502" y="45"/>
                      <a:pt x="558" y="44"/>
                    </a:cubicBezTo>
                    <a:cubicBezTo>
                      <a:pt x="610" y="44"/>
                      <a:pt x="660" y="57"/>
                      <a:pt x="698" y="93"/>
                    </a:cubicBezTo>
                    <a:cubicBezTo>
                      <a:pt x="732" y="125"/>
                      <a:pt x="756" y="167"/>
                      <a:pt x="789" y="200"/>
                    </a:cubicBezTo>
                    <a:cubicBezTo>
                      <a:pt x="827" y="238"/>
                      <a:pt x="878" y="256"/>
                      <a:pt x="930" y="264"/>
                    </a:cubicBezTo>
                    <a:cubicBezTo>
                      <a:pt x="958" y="269"/>
                      <a:pt x="985" y="270"/>
                      <a:pt x="1013" y="275"/>
                    </a:cubicBezTo>
                    <a:cubicBezTo>
                      <a:pt x="1042" y="279"/>
                      <a:pt x="1071" y="287"/>
                      <a:pt x="1100" y="295"/>
                    </a:cubicBezTo>
                    <a:cubicBezTo>
                      <a:pt x="1158" y="311"/>
                      <a:pt x="1215" y="330"/>
                      <a:pt x="1275" y="337"/>
                    </a:cubicBezTo>
                    <a:cubicBezTo>
                      <a:pt x="1274" y="337"/>
                      <a:pt x="1277" y="297"/>
                      <a:pt x="1275" y="297"/>
                    </a:cubicBezTo>
                    <a:cubicBezTo>
                      <a:pt x="1222" y="291"/>
                      <a:pt x="1170" y="275"/>
                      <a:pt x="1119" y="260"/>
                    </a:cubicBezTo>
                    <a:cubicBezTo>
                      <a:pt x="1069" y="246"/>
                      <a:pt x="1021" y="235"/>
                      <a:pt x="969" y="230"/>
                    </a:cubicBezTo>
                    <a:cubicBezTo>
                      <a:pt x="916" y="224"/>
                      <a:pt x="861" y="214"/>
                      <a:pt x="816" y="183"/>
                    </a:cubicBezTo>
                    <a:cubicBezTo>
                      <a:pt x="777" y="155"/>
                      <a:pt x="752" y="114"/>
                      <a:pt x="722" y="79"/>
                    </a:cubicBezTo>
                    <a:cubicBezTo>
                      <a:pt x="687" y="37"/>
                      <a:pt x="646" y="12"/>
                      <a:pt x="592" y="6"/>
                    </a:cubicBezTo>
                    <a:cubicBezTo>
                      <a:pt x="538" y="0"/>
                      <a:pt x="481" y="9"/>
                      <a:pt x="428" y="18"/>
                    </a:cubicBezTo>
                    <a:cubicBezTo>
                      <a:pt x="345" y="32"/>
                      <a:pt x="269" y="79"/>
                      <a:pt x="199" y="123"/>
                    </a:cubicBezTo>
                    <a:cubicBezTo>
                      <a:pt x="158" y="148"/>
                      <a:pt x="118" y="175"/>
                      <a:pt x="81" y="205"/>
                    </a:cubicBezTo>
                    <a:cubicBezTo>
                      <a:pt x="52" y="229"/>
                      <a:pt x="21" y="256"/>
                      <a:pt x="5" y="291"/>
                    </a:cubicBezTo>
                    <a:cubicBezTo>
                      <a:pt x="0" y="302"/>
                      <a:pt x="10" y="320"/>
                      <a:pt x="5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5" name="Freeform 6"/>
              <p:cNvSpPr/>
              <p:nvPr/>
            </p:nvSpPr>
            <p:spPr bwMode="auto">
              <a:xfrm>
                <a:off x="5721" y="6258"/>
                <a:ext cx="710" cy="372"/>
              </a:xfrm>
              <a:custGeom>
                <a:avLst/>
                <a:gdLst>
                  <a:gd name="T0" fmla="*/ 5 w 371"/>
                  <a:gd name="T1" fmla="*/ 194 h 194"/>
                  <a:gd name="T2" fmla="*/ 178 w 371"/>
                  <a:gd name="T3" fmla="*/ 76 h 194"/>
                  <a:gd name="T4" fmla="*/ 261 w 371"/>
                  <a:gd name="T5" fmla="*/ 146 h 194"/>
                  <a:gd name="T6" fmla="*/ 368 w 371"/>
                  <a:gd name="T7" fmla="*/ 194 h 194"/>
                  <a:gd name="T8" fmla="*/ 368 w 371"/>
                  <a:gd name="T9" fmla="*/ 154 h 194"/>
                  <a:gd name="T10" fmla="*/ 263 w 371"/>
                  <a:gd name="T11" fmla="*/ 108 h 194"/>
                  <a:gd name="T12" fmla="*/ 178 w 371"/>
                  <a:gd name="T13" fmla="*/ 36 h 194"/>
                  <a:gd name="T14" fmla="*/ 5 w 371"/>
                  <a:gd name="T15" fmla="*/ 154 h 194"/>
                  <a:gd name="T16" fmla="*/ 5 w 371"/>
                  <a:gd name="T17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1" h="194">
                    <a:moveTo>
                      <a:pt x="5" y="194"/>
                    </a:moveTo>
                    <a:cubicBezTo>
                      <a:pt x="37" y="134"/>
                      <a:pt x="95" y="40"/>
                      <a:pt x="178" y="76"/>
                    </a:cubicBezTo>
                    <a:cubicBezTo>
                      <a:pt x="212" y="91"/>
                      <a:pt x="233" y="124"/>
                      <a:pt x="261" y="146"/>
                    </a:cubicBezTo>
                    <a:cubicBezTo>
                      <a:pt x="292" y="172"/>
                      <a:pt x="329" y="188"/>
                      <a:pt x="368" y="194"/>
                    </a:cubicBezTo>
                    <a:cubicBezTo>
                      <a:pt x="367" y="194"/>
                      <a:pt x="371" y="154"/>
                      <a:pt x="368" y="154"/>
                    </a:cubicBezTo>
                    <a:cubicBezTo>
                      <a:pt x="330" y="148"/>
                      <a:pt x="294" y="133"/>
                      <a:pt x="263" y="108"/>
                    </a:cubicBezTo>
                    <a:cubicBezTo>
                      <a:pt x="234" y="85"/>
                      <a:pt x="213" y="51"/>
                      <a:pt x="178" y="36"/>
                    </a:cubicBezTo>
                    <a:cubicBezTo>
                      <a:pt x="95" y="0"/>
                      <a:pt x="37" y="94"/>
                      <a:pt x="5" y="154"/>
                    </a:cubicBezTo>
                    <a:cubicBezTo>
                      <a:pt x="0" y="165"/>
                      <a:pt x="10" y="184"/>
                      <a:pt x="5" y="1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Freeform 7"/>
              <p:cNvSpPr/>
              <p:nvPr/>
            </p:nvSpPr>
            <p:spPr bwMode="auto">
              <a:xfrm>
                <a:off x="5237" y="5708"/>
                <a:ext cx="2717" cy="915"/>
              </a:xfrm>
              <a:custGeom>
                <a:avLst/>
                <a:gdLst>
                  <a:gd name="T0" fmla="*/ 1414 w 1420"/>
                  <a:gd name="T1" fmla="*/ 436 h 476"/>
                  <a:gd name="T2" fmla="*/ 1171 w 1420"/>
                  <a:gd name="T3" fmla="*/ 295 h 476"/>
                  <a:gd name="T4" fmla="*/ 1003 w 1420"/>
                  <a:gd name="T5" fmla="*/ 330 h 476"/>
                  <a:gd name="T6" fmla="*/ 862 w 1420"/>
                  <a:gd name="T7" fmla="*/ 258 h 476"/>
                  <a:gd name="T8" fmla="*/ 631 w 1420"/>
                  <a:gd name="T9" fmla="*/ 20 h 476"/>
                  <a:gd name="T10" fmla="*/ 457 w 1420"/>
                  <a:gd name="T11" fmla="*/ 3 h 476"/>
                  <a:gd name="T12" fmla="*/ 300 w 1420"/>
                  <a:gd name="T13" fmla="*/ 24 h 476"/>
                  <a:gd name="T14" fmla="*/ 7 w 1420"/>
                  <a:gd name="T15" fmla="*/ 201 h 476"/>
                  <a:gd name="T16" fmla="*/ 7 w 1420"/>
                  <a:gd name="T17" fmla="*/ 241 h 476"/>
                  <a:gd name="T18" fmla="*/ 260 w 1420"/>
                  <a:gd name="T19" fmla="*/ 75 h 476"/>
                  <a:gd name="T20" fmla="*/ 416 w 1420"/>
                  <a:gd name="T21" fmla="*/ 46 h 476"/>
                  <a:gd name="T22" fmla="*/ 586 w 1420"/>
                  <a:gd name="T23" fmla="*/ 48 h 476"/>
                  <a:gd name="T24" fmla="*/ 734 w 1420"/>
                  <a:gd name="T25" fmla="*/ 128 h 476"/>
                  <a:gd name="T26" fmla="*/ 834 w 1420"/>
                  <a:gd name="T27" fmla="*/ 265 h 476"/>
                  <a:gd name="T28" fmla="*/ 962 w 1420"/>
                  <a:gd name="T29" fmla="*/ 364 h 476"/>
                  <a:gd name="T30" fmla="*/ 1132 w 1420"/>
                  <a:gd name="T31" fmla="*/ 339 h 476"/>
                  <a:gd name="T32" fmla="*/ 1414 w 1420"/>
                  <a:gd name="T33" fmla="*/ 476 h 476"/>
                  <a:gd name="T34" fmla="*/ 1414 w 1420"/>
                  <a:gd name="T35" fmla="*/ 436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0" h="476">
                    <a:moveTo>
                      <a:pt x="1414" y="436"/>
                    </a:moveTo>
                    <a:cubicBezTo>
                      <a:pt x="1367" y="348"/>
                      <a:pt x="1270" y="293"/>
                      <a:pt x="1171" y="295"/>
                    </a:cubicBezTo>
                    <a:cubicBezTo>
                      <a:pt x="1112" y="296"/>
                      <a:pt x="1061" y="329"/>
                      <a:pt x="1003" y="330"/>
                    </a:cubicBezTo>
                    <a:cubicBezTo>
                      <a:pt x="948" y="331"/>
                      <a:pt x="899" y="297"/>
                      <a:pt x="862" y="258"/>
                    </a:cubicBezTo>
                    <a:cubicBezTo>
                      <a:pt x="785" y="176"/>
                      <a:pt x="747" y="59"/>
                      <a:pt x="631" y="20"/>
                    </a:cubicBezTo>
                    <a:cubicBezTo>
                      <a:pt x="575" y="1"/>
                      <a:pt x="515" y="0"/>
                      <a:pt x="457" y="3"/>
                    </a:cubicBezTo>
                    <a:cubicBezTo>
                      <a:pt x="404" y="6"/>
                      <a:pt x="352" y="12"/>
                      <a:pt x="300" y="24"/>
                    </a:cubicBezTo>
                    <a:cubicBezTo>
                      <a:pt x="186" y="51"/>
                      <a:pt x="77" y="105"/>
                      <a:pt x="7" y="201"/>
                    </a:cubicBezTo>
                    <a:cubicBezTo>
                      <a:pt x="0" y="210"/>
                      <a:pt x="13" y="233"/>
                      <a:pt x="7" y="241"/>
                    </a:cubicBezTo>
                    <a:cubicBezTo>
                      <a:pt x="68" y="157"/>
                      <a:pt x="161" y="104"/>
                      <a:pt x="260" y="75"/>
                    </a:cubicBezTo>
                    <a:cubicBezTo>
                      <a:pt x="311" y="60"/>
                      <a:pt x="363" y="51"/>
                      <a:pt x="416" y="46"/>
                    </a:cubicBezTo>
                    <a:cubicBezTo>
                      <a:pt x="472" y="41"/>
                      <a:pt x="530" y="38"/>
                      <a:pt x="586" y="48"/>
                    </a:cubicBezTo>
                    <a:cubicBezTo>
                      <a:pt x="644" y="59"/>
                      <a:pt x="695" y="85"/>
                      <a:pt x="734" y="128"/>
                    </a:cubicBezTo>
                    <a:cubicBezTo>
                      <a:pt x="773" y="170"/>
                      <a:pt x="800" y="220"/>
                      <a:pt x="834" y="265"/>
                    </a:cubicBezTo>
                    <a:cubicBezTo>
                      <a:pt x="867" y="307"/>
                      <a:pt x="909" y="349"/>
                      <a:pt x="962" y="364"/>
                    </a:cubicBezTo>
                    <a:cubicBezTo>
                      <a:pt x="1022" y="381"/>
                      <a:pt x="1074" y="349"/>
                      <a:pt x="1132" y="339"/>
                    </a:cubicBezTo>
                    <a:cubicBezTo>
                      <a:pt x="1243" y="319"/>
                      <a:pt x="1360" y="377"/>
                      <a:pt x="1414" y="476"/>
                    </a:cubicBezTo>
                    <a:cubicBezTo>
                      <a:pt x="1408" y="465"/>
                      <a:pt x="1420" y="446"/>
                      <a:pt x="1414" y="4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542" tIns="22771" rIns="45542" bIns="22771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ID" sz="895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411"/>
            <a:stretch>
              <a:fillRect/>
            </a:stretch>
          </p:blipFill>
          <p:spPr>
            <a:xfrm>
              <a:off x="9331431" y="0"/>
              <a:ext cx="2872933" cy="3539086"/>
            </a:xfrm>
            <a:prstGeom prst="rect">
              <a:avLst/>
            </a:prstGeom>
          </p:spPr>
        </p:pic>
        <p:sp>
          <p:nvSpPr>
            <p:cNvPr id="32" name="Google Shape;15;p2"/>
            <p:cNvSpPr/>
            <p:nvPr/>
          </p:nvSpPr>
          <p:spPr>
            <a:xfrm rot="6305579" flipH="1">
              <a:off x="9001034" y="4482504"/>
              <a:ext cx="3311186" cy="3372950"/>
            </a:xfrm>
            <a:custGeom>
              <a:avLst/>
              <a:gdLst/>
              <a:ahLst/>
              <a:cxnLst/>
              <a:rect l="l" t="t" r="r" b="b"/>
              <a:pathLst>
                <a:path w="69960" h="71265" extrusionOk="0">
                  <a:moveTo>
                    <a:pt x="69719" y="0"/>
                  </a:moveTo>
                  <a:cubicBezTo>
                    <a:pt x="68440" y="4497"/>
                    <a:pt x="67114" y="9148"/>
                    <a:pt x="64603" y="13195"/>
                  </a:cubicBezTo>
                  <a:cubicBezTo>
                    <a:pt x="61822" y="17675"/>
                    <a:pt x="57828" y="20684"/>
                    <a:pt x="53642" y="21451"/>
                  </a:cubicBezTo>
                  <a:cubicBezTo>
                    <a:pt x="52117" y="21733"/>
                    <a:pt x="50466" y="21761"/>
                    <a:pt x="48844" y="21761"/>
                  </a:cubicBezTo>
                  <a:cubicBezTo>
                    <a:pt x="48639" y="21761"/>
                    <a:pt x="48434" y="21760"/>
                    <a:pt x="48230" y="21760"/>
                  </a:cubicBezTo>
                  <a:cubicBezTo>
                    <a:pt x="48017" y="21759"/>
                    <a:pt x="47805" y="21759"/>
                    <a:pt x="47592" y="21759"/>
                  </a:cubicBezTo>
                  <a:cubicBezTo>
                    <a:pt x="44134" y="21759"/>
                    <a:pt x="40640" y="21899"/>
                    <a:pt x="38369" y="24424"/>
                  </a:cubicBezTo>
                  <a:cubicBezTo>
                    <a:pt x="35565" y="27544"/>
                    <a:pt x="36547" y="32218"/>
                    <a:pt x="37416" y="36341"/>
                  </a:cubicBezTo>
                  <a:cubicBezTo>
                    <a:pt x="37557" y="37011"/>
                    <a:pt x="37692" y="37647"/>
                    <a:pt x="37812" y="38281"/>
                  </a:cubicBezTo>
                  <a:cubicBezTo>
                    <a:pt x="39735" y="48405"/>
                    <a:pt x="35935" y="59353"/>
                    <a:pt x="28356" y="65521"/>
                  </a:cubicBezTo>
                  <a:cubicBezTo>
                    <a:pt x="23874" y="69170"/>
                    <a:pt x="18203" y="71038"/>
                    <a:pt x="12621" y="71038"/>
                  </a:cubicBezTo>
                  <a:cubicBezTo>
                    <a:pt x="8190" y="71038"/>
                    <a:pt x="3816" y="69861"/>
                    <a:pt x="138" y="67463"/>
                  </a:cubicBezTo>
                  <a:lnTo>
                    <a:pt x="1" y="67672"/>
                  </a:lnTo>
                  <a:cubicBezTo>
                    <a:pt x="3595" y="70014"/>
                    <a:pt x="8007" y="71264"/>
                    <a:pt x="12593" y="71264"/>
                  </a:cubicBezTo>
                  <a:cubicBezTo>
                    <a:pt x="13223" y="71264"/>
                    <a:pt x="13859" y="71238"/>
                    <a:pt x="14503" y="71192"/>
                  </a:cubicBezTo>
                  <a:cubicBezTo>
                    <a:pt x="19680" y="70804"/>
                    <a:pt x="24656" y="68859"/>
                    <a:pt x="28519" y="65715"/>
                  </a:cubicBezTo>
                  <a:cubicBezTo>
                    <a:pt x="32346" y="62600"/>
                    <a:pt x="35268" y="58310"/>
                    <a:pt x="36963" y="53312"/>
                  </a:cubicBezTo>
                  <a:cubicBezTo>
                    <a:pt x="38626" y="48419"/>
                    <a:pt x="39005" y="43205"/>
                    <a:pt x="38060" y="38233"/>
                  </a:cubicBezTo>
                  <a:cubicBezTo>
                    <a:pt x="37940" y="37599"/>
                    <a:pt x="37801" y="36933"/>
                    <a:pt x="37664" y="36290"/>
                  </a:cubicBezTo>
                  <a:cubicBezTo>
                    <a:pt x="36765" y="32026"/>
                    <a:pt x="35837" y="27616"/>
                    <a:pt x="38555" y="24591"/>
                  </a:cubicBezTo>
                  <a:cubicBezTo>
                    <a:pt x="40780" y="22116"/>
                    <a:pt x="44121" y="22007"/>
                    <a:pt x="47693" y="22007"/>
                  </a:cubicBezTo>
                  <a:cubicBezTo>
                    <a:pt x="47871" y="22007"/>
                    <a:pt x="48050" y="22007"/>
                    <a:pt x="48230" y="22008"/>
                  </a:cubicBezTo>
                  <a:cubicBezTo>
                    <a:pt x="48460" y="22008"/>
                    <a:pt x="48691" y="22009"/>
                    <a:pt x="48923" y="22009"/>
                  </a:cubicBezTo>
                  <a:cubicBezTo>
                    <a:pt x="50531" y="22009"/>
                    <a:pt x="52167" y="21977"/>
                    <a:pt x="53688" y="21699"/>
                  </a:cubicBezTo>
                  <a:cubicBezTo>
                    <a:pt x="57941" y="20917"/>
                    <a:pt x="61998" y="17866"/>
                    <a:pt x="64816" y="13326"/>
                  </a:cubicBezTo>
                  <a:cubicBezTo>
                    <a:pt x="67345" y="9251"/>
                    <a:pt x="68675" y="4584"/>
                    <a:pt x="69960" y="69"/>
                  </a:cubicBezTo>
                  <a:lnTo>
                    <a:pt x="69719" y="0"/>
                  </a:lnTo>
                  <a:close/>
                </a:path>
              </a:pathLst>
            </a:custGeom>
            <a:solidFill>
              <a:srgbClr val="DB634D"/>
            </a:solidFill>
            <a:ln>
              <a:solidFill>
                <a:srgbClr val="355BA5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-1" y="-17275"/>
              <a:ext cx="1372421" cy="953982"/>
            </a:xfrm>
            <a:prstGeom prst="rect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92937" y="256410"/>
              <a:ext cx="1100455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1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青卫</a:t>
              </a:r>
              <a:endParaRPr lang="zh-CN" sz="1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40030" y="826699"/>
              <a:ext cx="656013" cy="0"/>
            </a:xfrm>
            <a:prstGeom prst="line">
              <a:avLst/>
            </a:prstGeom>
            <a:ln w="76200">
              <a:solidFill>
                <a:srgbClr val="9FCC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/>
            <p:cNvSpPr txBox="1"/>
            <p:nvPr/>
          </p:nvSpPr>
          <p:spPr>
            <a:xfrm>
              <a:off x="11558142" y="113535"/>
              <a:ext cx="428625" cy="222694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团结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协作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奋进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共赢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Google Shape;12;p2"/>
            <p:cNvSpPr/>
            <p:nvPr/>
          </p:nvSpPr>
          <p:spPr>
            <a:xfrm rot="20120550">
              <a:off x="-305563" y="4718098"/>
              <a:ext cx="1115373" cy="685501"/>
            </a:xfrm>
            <a:custGeom>
              <a:avLst/>
              <a:gdLst/>
              <a:ahLst/>
              <a:cxnLst/>
              <a:rect l="l" t="t" r="r" b="b"/>
              <a:pathLst>
                <a:path w="9360" h="6028" extrusionOk="0">
                  <a:moveTo>
                    <a:pt x="3928" y="0"/>
                  </a:moveTo>
                  <a:cubicBezTo>
                    <a:pt x="2889" y="0"/>
                    <a:pt x="1876" y="522"/>
                    <a:pt x="1241" y="1859"/>
                  </a:cubicBezTo>
                  <a:cubicBezTo>
                    <a:pt x="1" y="4475"/>
                    <a:pt x="1885" y="6028"/>
                    <a:pt x="4041" y="6028"/>
                  </a:cubicBezTo>
                  <a:cubicBezTo>
                    <a:pt x="4897" y="6028"/>
                    <a:pt x="5796" y="5783"/>
                    <a:pt x="6559" y="5263"/>
                  </a:cubicBezTo>
                  <a:cubicBezTo>
                    <a:pt x="9360" y="3352"/>
                    <a:pt x="6562" y="0"/>
                    <a:pt x="3928" y="0"/>
                  </a:cubicBezTo>
                  <a:close/>
                </a:path>
              </a:pathLst>
            </a:custGeom>
            <a:solidFill>
              <a:srgbClr val="9FC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阿里巴巴普惠体 R" panose="00020600040101010101" pitchFamily="18" charset="-122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4" name="文本框 226"/>
          <p:cNvSpPr txBox="1">
            <a:spLocks noChangeArrowheads="1"/>
          </p:cNvSpPr>
          <p:nvPr/>
        </p:nvSpPr>
        <p:spPr bwMode="auto">
          <a:xfrm>
            <a:off x="450215" y="2750820"/>
            <a:ext cx="1167955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i="0" u="none" strike="noStrike" kern="1200" cap="none" spc="300" normalizeH="0" baseline="0" noProof="0" dirty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思源宋体 CN Heavy" pitchFamily="18" charset="-122"/>
                <a:ea typeface="思源宋体 CN Heavy" pitchFamily="18" charset="-122"/>
                <a:cs typeface="阿里巴巴普惠体 R" panose="00020600040101010101" pitchFamily="18" charset="-122"/>
                <a:sym typeface="Abril Fatface"/>
              </a:rPr>
              <a:t>汇报结束</a:t>
            </a:r>
            <a:r>
              <a:rPr kumimoji="0" lang="en-US" altLang="zh-CN" sz="6600" i="0" u="none" strike="noStrike" kern="1200" cap="none" spc="300" normalizeH="0" baseline="0" noProof="0" dirty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思源宋体 CN Heavy" pitchFamily="18" charset="-122"/>
                <a:ea typeface="思源宋体 CN Heavy" pitchFamily="18" charset="-122"/>
                <a:cs typeface="阿里巴巴普惠体 R" panose="00020600040101010101" pitchFamily="18" charset="-122"/>
                <a:sym typeface="Abril Fatface"/>
              </a:rPr>
              <a:t> </a:t>
            </a:r>
            <a:r>
              <a:rPr kumimoji="0" lang="zh-CN" altLang="en-US" sz="6600" i="0" u="none" strike="noStrike" kern="1200" cap="none" spc="300" normalizeH="0" baseline="0" noProof="0" dirty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思源宋体 CN Heavy" pitchFamily="18" charset="-122"/>
                <a:ea typeface="思源宋体 CN Heavy" pitchFamily="18" charset="-122"/>
                <a:cs typeface="阿里巴巴普惠体 R" panose="00020600040101010101" pitchFamily="18" charset="-122"/>
                <a:sym typeface="Abril Fatface"/>
              </a:rPr>
              <a:t>感谢聆听</a:t>
            </a:r>
            <a:endParaRPr kumimoji="0" lang="zh-CN" altLang="en-US" sz="6600" i="0" u="none" strike="noStrike" kern="1200" cap="none" spc="300" normalizeH="0" baseline="0" noProof="0" dirty="0">
              <a:ln>
                <a:noFill/>
              </a:ln>
              <a:solidFill>
                <a:srgbClr val="355BA5"/>
              </a:solidFill>
              <a:effectLst/>
              <a:uLnTx/>
              <a:uFillTx/>
              <a:latin typeface="思源宋体 CN Heavy" pitchFamily="18" charset="-122"/>
              <a:ea typeface="思源宋体 CN Heavy" pitchFamily="18" charset="-122"/>
              <a:cs typeface="阿里巴巴普惠体 R" panose="00020600040101010101" pitchFamily="18" charset="-122"/>
              <a:sym typeface="Abril Fatface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731249" y="1637235"/>
            <a:ext cx="472358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600" normalizeH="0" baseline="0" noProof="0" dirty="0">
                <a:ln>
                  <a:noFill/>
                </a:ln>
                <a:solidFill>
                  <a:srgbClr val="355BA5"/>
                </a:solidFill>
                <a:effectLst/>
                <a:uLnTx/>
                <a:uFillTx/>
                <a:latin typeface="+mj-ea"/>
                <a:ea typeface="+mj-ea"/>
                <a:cs typeface="Arial" panose="020B0604020202020204" pitchFamily="34" charset="0"/>
              </a:rPr>
              <a:t>BUSINESS</a:t>
            </a:r>
            <a:endParaRPr kumimoji="0" lang="en-US" altLang="zh-CN" sz="2000" b="1" i="0" u="none" strike="noStrike" kern="1200" cap="none" spc="600" normalizeH="0" baseline="0" noProof="0" dirty="0">
              <a:ln>
                <a:noFill/>
              </a:ln>
              <a:solidFill>
                <a:srgbClr val="355BA5"/>
              </a:solidFill>
              <a:effectLst/>
              <a:uLnTx/>
              <a:uFillTx/>
              <a:latin typeface="+mj-ea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600" normalizeH="0" baseline="0" noProof="0" dirty="0">
                <a:ln>
                  <a:noFill/>
                </a:ln>
                <a:solidFill>
                  <a:srgbClr val="9FCC62"/>
                </a:solidFill>
                <a:effectLst/>
                <a:uLnTx/>
                <a:uFillTx/>
                <a:latin typeface="+mj-ea"/>
                <a:ea typeface="+mj-ea"/>
                <a:cs typeface="Arial" panose="020B0604020202020204" pitchFamily="34" charset="0"/>
              </a:rPr>
              <a:t>WORK REPORT</a:t>
            </a:r>
            <a:endParaRPr kumimoji="0" lang="en-US" altLang="zh-CN" sz="2000" b="1" i="0" u="none" strike="noStrike" kern="1200" cap="none" spc="600" normalizeH="0" baseline="0" noProof="0" dirty="0">
              <a:ln>
                <a:noFill/>
              </a:ln>
              <a:solidFill>
                <a:srgbClr val="9FCC62"/>
              </a:solidFill>
              <a:effectLst/>
              <a:uLnTx/>
              <a:uFillTx/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6" name="矩形: 圆角 40"/>
          <p:cNvSpPr/>
          <p:nvPr/>
        </p:nvSpPr>
        <p:spPr>
          <a:xfrm>
            <a:off x="4910505" y="5703635"/>
            <a:ext cx="2336224" cy="361180"/>
          </a:xfrm>
          <a:prstGeom prst="roundRect">
            <a:avLst>
              <a:gd name="adj" fmla="val 50000"/>
            </a:avLst>
          </a:prstGeom>
          <a:solidFill>
            <a:srgbClr val="355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Google Shape;12;p2"/>
          <p:cNvSpPr/>
          <p:nvPr/>
        </p:nvSpPr>
        <p:spPr>
          <a:xfrm rot="713428">
            <a:off x="10399306" y="5902042"/>
            <a:ext cx="529047" cy="340716"/>
          </a:xfrm>
          <a:custGeom>
            <a:avLst/>
            <a:gdLst/>
            <a:ahLst/>
            <a:cxnLst/>
            <a:rect l="l" t="t" r="r" b="b"/>
            <a:pathLst>
              <a:path w="9360" h="6028" extrusionOk="0">
                <a:moveTo>
                  <a:pt x="3928" y="0"/>
                </a:moveTo>
                <a:cubicBezTo>
                  <a:pt x="2889" y="0"/>
                  <a:pt x="1876" y="522"/>
                  <a:pt x="1241" y="1859"/>
                </a:cubicBezTo>
                <a:cubicBezTo>
                  <a:pt x="1" y="4475"/>
                  <a:pt x="1885" y="6028"/>
                  <a:pt x="4041" y="6028"/>
                </a:cubicBezTo>
                <a:cubicBezTo>
                  <a:pt x="4897" y="6028"/>
                  <a:pt x="5796" y="5783"/>
                  <a:pt x="6559" y="5263"/>
                </a:cubicBezTo>
                <a:cubicBezTo>
                  <a:pt x="9360" y="3352"/>
                  <a:pt x="6562" y="0"/>
                  <a:pt x="3928" y="0"/>
                </a:cubicBezTo>
                <a:close/>
              </a:path>
            </a:pathLst>
          </a:custGeom>
          <a:solidFill>
            <a:srgbClr val="9FCC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阿里巴巴普惠体 R" panose="00020600040101010101" pitchFamily="18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148693" y="5742048"/>
            <a:ext cx="185984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400" b="1" spc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汇报人：董士杰</a:t>
            </a:r>
            <a:endParaRPr lang="zh-CN" sz="1400" b="1" spc="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175721" y="4942991"/>
            <a:ext cx="185984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300" dirty="0" smtClean="0">
                <a:solidFill>
                  <a:srgbClr val="9FCC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2025/03/14</a:t>
            </a:r>
            <a:endParaRPr lang="zh-CN" altLang="en-US" sz="1400" b="1" spc="300" dirty="0">
              <a:solidFill>
                <a:srgbClr val="9FCC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983296" y="3961650"/>
            <a:ext cx="6204764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00" spc="600" dirty="0">
                <a:solidFill>
                  <a:srgbClr val="355B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让健康一目了然，让管理轻松自如</a:t>
            </a:r>
            <a:endParaRPr lang="zh-CN" altLang="en-US" sz="1200" spc="600" dirty="0">
              <a:solidFill>
                <a:srgbClr val="355B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5614426" y="6211613"/>
            <a:ext cx="963147" cy="294082"/>
            <a:chOff x="3226390" y="-993948"/>
            <a:chExt cx="2519995" cy="769441"/>
          </a:xfrm>
        </p:grpSpPr>
        <p:sp>
          <p:nvSpPr>
            <p:cNvPr id="58" name="菱形 57"/>
            <p:cNvSpPr/>
            <p:nvPr/>
          </p:nvSpPr>
          <p:spPr>
            <a:xfrm>
              <a:off x="3226390" y="-993948"/>
              <a:ext cx="746435" cy="746435"/>
            </a:xfrm>
            <a:prstGeom prst="diamond">
              <a:avLst/>
            </a:prstGeom>
            <a:solidFill>
              <a:srgbClr val="9FCC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菱形 58"/>
            <p:cNvSpPr/>
            <p:nvPr/>
          </p:nvSpPr>
          <p:spPr>
            <a:xfrm>
              <a:off x="4113170" y="-992701"/>
              <a:ext cx="746435" cy="746435"/>
            </a:xfrm>
            <a:prstGeom prst="diamond">
              <a:avLst/>
            </a:prstGeom>
            <a:solidFill>
              <a:srgbClr val="355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菱形 59"/>
            <p:cNvSpPr/>
            <p:nvPr/>
          </p:nvSpPr>
          <p:spPr>
            <a:xfrm>
              <a:off x="4999950" y="-970942"/>
              <a:ext cx="746435" cy="746435"/>
            </a:xfrm>
            <a:prstGeom prst="diamond">
              <a:avLst/>
            </a:prstGeom>
            <a:solidFill>
              <a:srgbClr val="CDDB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Google Shape;12;p2"/>
          <p:cNvSpPr/>
          <p:nvPr/>
        </p:nvSpPr>
        <p:spPr>
          <a:xfrm rot="20120550">
            <a:off x="9787651" y="2269142"/>
            <a:ext cx="299912" cy="151782"/>
          </a:xfrm>
          <a:custGeom>
            <a:avLst/>
            <a:gdLst/>
            <a:ahLst/>
            <a:cxnLst/>
            <a:rect l="l" t="t" r="r" b="b"/>
            <a:pathLst>
              <a:path w="9360" h="6028" extrusionOk="0">
                <a:moveTo>
                  <a:pt x="3928" y="0"/>
                </a:moveTo>
                <a:cubicBezTo>
                  <a:pt x="2889" y="0"/>
                  <a:pt x="1876" y="522"/>
                  <a:pt x="1241" y="1859"/>
                </a:cubicBezTo>
                <a:cubicBezTo>
                  <a:pt x="1" y="4475"/>
                  <a:pt x="1885" y="6028"/>
                  <a:pt x="4041" y="6028"/>
                </a:cubicBezTo>
                <a:cubicBezTo>
                  <a:pt x="4897" y="6028"/>
                  <a:pt x="5796" y="5783"/>
                  <a:pt x="6559" y="5263"/>
                </a:cubicBezTo>
                <a:cubicBezTo>
                  <a:pt x="9360" y="3352"/>
                  <a:pt x="6562" y="0"/>
                  <a:pt x="3928" y="0"/>
                </a:cubicBezTo>
                <a:close/>
              </a:path>
            </a:pathLst>
          </a:custGeom>
          <a:solidFill>
            <a:srgbClr val="9FCC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阿里巴巴普惠体 R" panose="00020600040101010101" pitchFamily="18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62" name="calligraphy-pen-tip-outline_28577"/>
          <p:cNvSpPr/>
          <p:nvPr/>
        </p:nvSpPr>
        <p:spPr>
          <a:xfrm rot="2724636">
            <a:off x="10051817" y="1815794"/>
            <a:ext cx="195021" cy="609685"/>
          </a:xfrm>
          <a:custGeom>
            <a:avLst/>
            <a:gdLst>
              <a:gd name="connsiteX0" fmla="*/ 43146 w 194186"/>
              <a:gd name="connsiteY0" fmla="*/ 249308 h 607074"/>
              <a:gd name="connsiteX1" fmla="*/ 97178 w 194186"/>
              <a:gd name="connsiteY1" fmla="*/ 249308 h 607074"/>
              <a:gd name="connsiteX2" fmla="*/ 151038 w 194186"/>
              <a:gd name="connsiteY2" fmla="*/ 249308 h 607074"/>
              <a:gd name="connsiteX3" fmla="*/ 157061 w 194186"/>
              <a:gd name="connsiteY3" fmla="*/ 254120 h 607074"/>
              <a:gd name="connsiteX4" fmla="*/ 194057 w 194186"/>
              <a:gd name="connsiteY4" fmla="*/ 418912 h 607074"/>
              <a:gd name="connsiteX5" fmla="*/ 193025 w 194186"/>
              <a:gd name="connsiteY5" fmla="*/ 423895 h 607074"/>
              <a:gd name="connsiteX6" fmla="*/ 121785 w 194186"/>
              <a:gd name="connsiteY6" fmla="*/ 600888 h 607074"/>
              <a:gd name="connsiteX7" fmla="*/ 115590 w 194186"/>
              <a:gd name="connsiteY7" fmla="*/ 607074 h 607074"/>
              <a:gd name="connsiteX8" fmla="*/ 109395 w 194186"/>
              <a:gd name="connsiteY8" fmla="*/ 600888 h 607074"/>
              <a:gd name="connsiteX9" fmla="*/ 109395 w 194186"/>
              <a:gd name="connsiteY9" fmla="*/ 442797 h 607074"/>
              <a:gd name="connsiteX10" fmla="*/ 109567 w 194186"/>
              <a:gd name="connsiteY10" fmla="*/ 442110 h 607074"/>
              <a:gd name="connsiteX11" fmla="*/ 109911 w 194186"/>
              <a:gd name="connsiteY11" fmla="*/ 440392 h 607074"/>
              <a:gd name="connsiteX12" fmla="*/ 110084 w 194186"/>
              <a:gd name="connsiteY12" fmla="*/ 440220 h 607074"/>
              <a:gd name="connsiteX13" fmla="*/ 112665 w 194186"/>
              <a:gd name="connsiteY13" fmla="*/ 437127 h 607074"/>
              <a:gd name="connsiteX14" fmla="*/ 130389 w 194186"/>
              <a:gd name="connsiteY14" fmla="*/ 407914 h 607074"/>
              <a:gd name="connsiteX15" fmla="*/ 112665 w 194186"/>
              <a:gd name="connsiteY15" fmla="*/ 378702 h 607074"/>
              <a:gd name="connsiteX16" fmla="*/ 81519 w 194186"/>
              <a:gd name="connsiteY16" fmla="*/ 378702 h 607074"/>
              <a:gd name="connsiteX17" fmla="*/ 63795 w 194186"/>
              <a:gd name="connsiteY17" fmla="*/ 407914 h 607074"/>
              <a:gd name="connsiteX18" fmla="*/ 81519 w 194186"/>
              <a:gd name="connsiteY18" fmla="*/ 437127 h 607074"/>
              <a:gd name="connsiteX19" fmla="*/ 82551 w 194186"/>
              <a:gd name="connsiteY19" fmla="*/ 437986 h 607074"/>
              <a:gd name="connsiteX20" fmla="*/ 83067 w 194186"/>
              <a:gd name="connsiteY20" fmla="*/ 438502 h 607074"/>
              <a:gd name="connsiteX21" fmla="*/ 83928 w 194186"/>
              <a:gd name="connsiteY21" fmla="*/ 439533 h 607074"/>
              <a:gd name="connsiteX22" fmla="*/ 84444 w 194186"/>
              <a:gd name="connsiteY22" fmla="*/ 440564 h 607074"/>
              <a:gd name="connsiteX23" fmla="*/ 84616 w 194186"/>
              <a:gd name="connsiteY23" fmla="*/ 441766 h 607074"/>
              <a:gd name="connsiteX24" fmla="*/ 84788 w 194186"/>
              <a:gd name="connsiteY24" fmla="*/ 442626 h 607074"/>
              <a:gd name="connsiteX25" fmla="*/ 84788 w 194186"/>
              <a:gd name="connsiteY25" fmla="*/ 600888 h 607074"/>
              <a:gd name="connsiteX26" fmla="*/ 78593 w 194186"/>
              <a:gd name="connsiteY26" fmla="*/ 607074 h 607074"/>
              <a:gd name="connsiteX27" fmla="*/ 72399 w 194186"/>
              <a:gd name="connsiteY27" fmla="*/ 600888 h 607074"/>
              <a:gd name="connsiteX28" fmla="*/ 1330 w 194186"/>
              <a:gd name="connsiteY28" fmla="*/ 433003 h 607074"/>
              <a:gd name="connsiteX29" fmla="*/ 126 w 194186"/>
              <a:gd name="connsiteY29" fmla="*/ 427676 h 607074"/>
              <a:gd name="connsiteX30" fmla="*/ 37123 w 194186"/>
              <a:gd name="connsiteY30" fmla="*/ 254292 h 607074"/>
              <a:gd name="connsiteX31" fmla="*/ 43146 w 194186"/>
              <a:gd name="connsiteY31" fmla="*/ 249308 h 607074"/>
              <a:gd name="connsiteX32" fmla="*/ 16101 w 194186"/>
              <a:gd name="connsiteY32" fmla="*/ 0 h 607074"/>
              <a:gd name="connsiteX33" fmla="*/ 178083 w 194186"/>
              <a:gd name="connsiteY33" fmla="*/ 0 h 607074"/>
              <a:gd name="connsiteX34" fmla="*/ 182731 w 194186"/>
              <a:gd name="connsiteY34" fmla="*/ 2062 h 607074"/>
              <a:gd name="connsiteX35" fmla="*/ 184280 w 194186"/>
              <a:gd name="connsiteY35" fmla="*/ 6874 h 607074"/>
              <a:gd name="connsiteX36" fmla="*/ 159492 w 194186"/>
              <a:gd name="connsiteY36" fmla="*/ 227014 h 607074"/>
              <a:gd name="connsiteX37" fmla="*/ 153467 w 194186"/>
              <a:gd name="connsiteY37" fmla="*/ 232513 h 607074"/>
              <a:gd name="connsiteX38" fmla="*/ 40889 w 194186"/>
              <a:gd name="connsiteY38" fmla="*/ 232513 h 607074"/>
              <a:gd name="connsiteX39" fmla="*/ 34692 w 194186"/>
              <a:gd name="connsiteY39" fmla="*/ 227014 h 607074"/>
              <a:gd name="connsiteX40" fmla="*/ 10077 w 194186"/>
              <a:gd name="connsiteY40" fmla="*/ 6874 h 607074"/>
              <a:gd name="connsiteX41" fmla="*/ 11626 w 194186"/>
              <a:gd name="connsiteY41" fmla="*/ 2062 h 607074"/>
              <a:gd name="connsiteX42" fmla="*/ 16101 w 194186"/>
              <a:gd name="connsiteY42" fmla="*/ 0 h 60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94186" h="607074">
                <a:moveTo>
                  <a:pt x="43146" y="249308"/>
                </a:moveTo>
                <a:lnTo>
                  <a:pt x="97178" y="249308"/>
                </a:lnTo>
                <a:lnTo>
                  <a:pt x="151038" y="249308"/>
                </a:lnTo>
                <a:cubicBezTo>
                  <a:pt x="153963" y="249308"/>
                  <a:pt x="156544" y="251370"/>
                  <a:pt x="157061" y="254120"/>
                </a:cubicBezTo>
                <a:lnTo>
                  <a:pt x="194057" y="418912"/>
                </a:lnTo>
                <a:cubicBezTo>
                  <a:pt x="194401" y="420630"/>
                  <a:pt x="194057" y="422349"/>
                  <a:pt x="193025" y="423895"/>
                </a:cubicBezTo>
                <a:cubicBezTo>
                  <a:pt x="192336" y="424926"/>
                  <a:pt x="121785" y="523905"/>
                  <a:pt x="121785" y="600888"/>
                </a:cubicBezTo>
                <a:cubicBezTo>
                  <a:pt x="121785" y="604325"/>
                  <a:pt x="119032" y="607074"/>
                  <a:pt x="115590" y="607074"/>
                </a:cubicBezTo>
                <a:cubicBezTo>
                  <a:pt x="112148" y="607074"/>
                  <a:pt x="109395" y="604325"/>
                  <a:pt x="109395" y="600888"/>
                </a:cubicBezTo>
                <a:lnTo>
                  <a:pt x="109395" y="442797"/>
                </a:lnTo>
                <a:cubicBezTo>
                  <a:pt x="109395" y="442626"/>
                  <a:pt x="109567" y="442454"/>
                  <a:pt x="109567" y="442110"/>
                </a:cubicBezTo>
                <a:cubicBezTo>
                  <a:pt x="109567" y="441595"/>
                  <a:pt x="109739" y="440907"/>
                  <a:pt x="109911" y="440392"/>
                </a:cubicBezTo>
                <a:cubicBezTo>
                  <a:pt x="109911" y="440392"/>
                  <a:pt x="109911" y="440392"/>
                  <a:pt x="110084" y="440220"/>
                </a:cubicBezTo>
                <a:cubicBezTo>
                  <a:pt x="110600" y="439017"/>
                  <a:pt x="111460" y="437814"/>
                  <a:pt x="112665" y="437127"/>
                </a:cubicBezTo>
                <a:cubicBezTo>
                  <a:pt x="123678" y="431284"/>
                  <a:pt x="130389" y="420115"/>
                  <a:pt x="130389" y="407914"/>
                </a:cubicBezTo>
                <a:cubicBezTo>
                  <a:pt x="130389" y="395714"/>
                  <a:pt x="123678" y="384544"/>
                  <a:pt x="112665" y="378702"/>
                </a:cubicBezTo>
                <a:cubicBezTo>
                  <a:pt x="102684" y="373375"/>
                  <a:pt x="91671" y="373375"/>
                  <a:pt x="81519" y="378702"/>
                </a:cubicBezTo>
                <a:cubicBezTo>
                  <a:pt x="70678" y="384544"/>
                  <a:pt x="63795" y="395714"/>
                  <a:pt x="63795" y="407914"/>
                </a:cubicBezTo>
                <a:cubicBezTo>
                  <a:pt x="63795" y="420115"/>
                  <a:pt x="70678" y="431284"/>
                  <a:pt x="81519" y="437127"/>
                </a:cubicBezTo>
                <a:cubicBezTo>
                  <a:pt x="81863" y="437299"/>
                  <a:pt x="82207" y="437642"/>
                  <a:pt x="82551" y="437986"/>
                </a:cubicBezTo>
                <a:cubicBezTo>
                  <a:pt x="82723" y="438158"/>
                  <a:pt x="82895" y="438330"/>
                  <a:pt x="83067" y="438502"/>
                </a:cubicBezTo>
                <a:cubicBezTo>
                  <a:pt x="83412" y="438845"/>
                  <a:pt x="83584" y="439189"/>
                  <a:pt x="83928" y="439533"/>
                </a:cubicBezTo>
                <a:cubicBezTo>
                  <a:pt x="84100" y="439876"/>
                  <a:pt x="84272" y="440220"/>
                  <a:pt x="84444" y="440564"/>
                </a:cubicBezTo>
                <a:cubicBezTo>
                  <a:pt x="84444" y="440907"/>
                  <a:pt x="84616" y="441251"/>
                  <a:pt x="84616" y="441766"/>
                </a:cubicBezTo>
                <a:cubicBezTo>
                  <a:pt x="84616" y="441938"/>
                  <a:pt x="84788" y="442282"/>
                  <a:pt x="84788" y="442626"/>
                </a:cubicBezTo>
                <a:lnTo>
                  <a:pt x="84788" y="600888"/>
                </a:lnTo>
                <a:cubicBezTo>
                  <a:pt x="84788" y="604325"/>
                  <a:pt x="82035" y="607074"/>
                  <a:pt x="78593" y="607074"/>
                </a:cubicBezTo>
                <a:cubicBezTo>
                  <a:pt x="75152" y="607074"/>
                  <a:pt x="72399" y="604325"/>
                  <a:pt x="72399" y="600888"/>
                </a:cubicBezTo>
                <a:cubicBezTo>
                  <a:pt x="72399" y="519781"/>
                  <a:pt x="2191" y="433862"/>
                  <a:pt x="1330" y="433003"/>
                </a:cubicBezTo>
                <a:cubicBezTo>
                  <a:pt x="126" y="431456"/>
                  <a:pt x="-218" y="429566"/>
                  <a:pt x="126" y="427676"/>
                </a:cubicBezTo>
                <a:lnTo>
                  <a:pt x="37123" y="254292"/>
                </a:lnTo>
                <a:cubicBezTo>
                  <a:pt x="37639" y="251370"/>
                  <a:pt x="40220" y="249308"/>
                  <a:pt x="43146" y="249308"/>
                </a:cubicBezTo>
                <a:close/>
                <a:moveTo>
                  <a:pt x="16101" y="0"/>
                </a:moveTo>
                <a:lnTo>
                  <a:pt x="178083" y="0"/>
                </a:lnTo>
                <a:cubicBezTo>
                  <a:pt x="179805" y="0"/>
                  <a:pt x="181526" y="688"/>
                  <a:pt x="182731" y="2062"/>
                </a:cubicBezTo>
                <a:cubicBezTo>
                  <a:pt x="183936" y="3437"/>
                  <a:pt x="184452" y="5156"/>
                  <a:pt x="184280" y="6874"/>
                </a:cubicBezTo>
                <a:lnTo>
                  <a:pt x="159492" y="227014"/>
                </a:lnTo>
                <a:cubicBezTo>
                  <a:pt x="159148" y="230107"/>
                  <a:pt x="156566" y="232513"/>
                  <a:pt x="153467" y="232513"/>
                </a:cubicBezTo>
                <a:lnTo>
                  <a:pt x="40889" y="232513"/>
                </a:lnTo>
                <a:cubicBezTo>
                  <a:pt x="37619" y="232513"/>
                  <a:pt x="35037" y="230107"/>
                  <a:pt x="34692" y="227014"/>
                </a:cubicBezTo>
                <a:lnTo>
                  <a:pt x="10077" y="6874"/>
                </a:lnTo>
                <a:cubicBezTo>
                  <a:pt x="9732" y="5156"/>
                  <a:pt x="10421" y="3265"/>
                  <a:pt x="11626" y="2062"/>
                </a:cubicBezTo>
                <a:cubicBezTo>
                  <a:pt x="12659" y="688"/>
                  <a:pt x="14380" y="0"/>
                  <a:pt x="16101" y="0"/>
                </a:cubicBezTo>
                <a:close/>
              </a:path>
            </a:pathLst>
          </a:custGeom>
          <a:solidFill>
            <a:srgbClr val="355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任意多边形: 形状 16"/>
          <p:cNvSpPr/>
          <p:nvPr/>
        </p:nvSpPr>
        <p:spPr>
          <a:xfrm>
            <a:off x="8764571" y="2314156"/>
            <a:ext cx="1086442" cy="123774"/>
          </a:xfrm>
          <a:custGeom>
            <a:avLst/>
            <a:gdLst>
              <a:gd name="connsiteX0" fmla="*/ 0 w 4160520"/>
              <a:gd name="connsiteY0" fmla="*/ 30497 h 305869"/>
              <a:gd name="connsiteX1" fmla="*/ 1005840 w 4160520"/>
              <a:gd name="connsiteY1" fmla="*/ 137177 h 305869"/>
              <a:gd name="connsiteX2" fmla="*/ 1691640 w 4160520"/>
              <a:gd name="connsiteY2" fmla="*/ 289577 h 305869"/>
              <a:gd name="connsiteX3" fmla="*/ 2514600 w 4160520"/>
              <a:gd name="connsiteY3" fmla="*/ 17 h 305869"/>
              <a:gd name="connsiteX4" fmla="*/ 3048000 w 4160520"/>
              <a:gd name="connsiteY4" fmla="*/ 304817 h 305869"/>
              <a:gd name="connsiteX5" fmla="*/ 3642360 w 4160520"/>
              <a:gd name="connsiteY5" fmla="*/ 106697 h 305869"/>
              <a:gd name="connsiteX6" fmla="*/ 3840480 w 4160520"/>
              <a:gd name="connsiteY6" fmla="*/ 289577 h 305869"/>
              <a:gd name="connsiteX7" fmla="*/ 4053840 w 4160520"/>
              <a:gd name="connsiteY7" fmla="*/ 198137 h 305869"/>
              <a:gd name="connsiteX8" fmla="*/ 4160520 w 4160520"/>
              <a:gd name="connsiteY8" fmla="*/ 182897 h 305869"/>
              <a:gd name="connsiteX0-1" fmla="*/ 0 w 3154680"/>
              <a:gd name="connsiteY0-2" fmla="*/ 137177 h 305869"/>
              <a:gd name="connsiteX1-3" fmla="*/ 685800 w 3154680"/>
              <a:gd name="connsiteY1-4" fmla="*/ 289577 h 305869"/>
              <a:gd name="connsiteX2-5" fmla="*/ 1508760 w 3154680"/>
              <a:gd name="connsiteY2-6" fmla="*/ 17 h 305869"/>
              <a:gd name="connsiteX3-7" fmla="*/ 2042160 w 3154680"/>
              <a:gd name="connsiteY3-8" fmla="*/ 304817 h 305869"/>
              <a:gd name="connsiteX4-9" fmla="*/ 2636520 w 3154680"/>
              <a:gd name="connsiteY4-10" fmla="*/ 106697 h 305869"/>
              <a:gd name="connsiteX5-11" fmla="*/ 2834640 w 3154680"/>
              <a:gd name="connsiteY5-12" fmla="*/ 289577 h 305869"/>
              <a:gd name="connsiteX6-13" fmla="*/ 3048000 w 3154680"/>
              <a:gd name="connsiteY6-14" fmla="*/ 198137 h 305869"/>
              <a:gd name="connsiteX7-15" fmla="*/ 3154680 w 3154680"/>
              <a:gd name="connsiteY7-16" fmla="*/ 182897 h 305869"/>
              <a:gd name="connsiteX0-17" fmla="*/ 0 w 3334271"/>
              <a:gd name="connsiteY0-18" fmla="*/ 137177 h 305869"/>
              <a:gd name="connsiteX1-19" fmla="*/ 865391 w 3334271"/>
              <a:gd name="connsiteY1-20" fmla="*/ 289577 h 305869"/>
              <a:gd name="connsiteX2-21" fmla="*/ 1688351 w 3334271"/>
              <a:gd name="connsiteY2-22" fmla="*/ 17 h 305869"/>
              <a:gd name="connsiteX3-23" fmla="*/ 2221751 w 3334271"/>
              <a:gd name="connsiteY3-24" fmla="*/ 304817 h 305869"/>
              <a:gd name="connsiteX4-25" fmla="*/ 2816111 w 3334271"/>
              <a:gd name="connsiteY4-26" fmla="*/ 106697 h 305869"/>
              <a:gd name="connsiteX5-27" fmla="*/ 3014231 w 3334271"/>
              <a:gd name="connsiteY5-28" fmla="*/ 289577 h 305869"/>
              <a:gd name="connsiteX6-29" fmla="*/ 3227591 w 3334271"/>
              <a:gd name="connsiteY6-30" fmla="*/ 198137 h 305869"/>
              <a:gd name="connsiteX7-31" fmla="*/ 3334271 w 3334271"/>
              <a:gd name="connsiteY7-32" fmla="*/ 182897 h 305869"/>
              <a:gd name="connsiteX0-33" fmla="*/ 0 w 3603657"/>
              <a:gd name="connsiteY0-34" fmla="*/ 217288 h 305870"/>
              <a:gd name="connsiteX1-35" fmla="*/ 1134777 w 3603657"/>
              <a:gd name="connsiteY1-36" fmla="*/ 289578 h 305870"/>
              <a:gd name="connsiteX2-37" fmla="*/ 1957737 w 3603657"/>
              <a:gd name="connsiteY2-38" fmla="*/ 18 h 305870"/>
              <a:gd name="connsiteX3-39" fmla="*/ 2491137 w 3603657"/>
              <a:gd name="connsiteY3-40" fmla="*/ 304818 h 305870"/>
              <a:gd name="connsiteX4-41" fmla="*/ 3085497 w 3603657"/>
              <a:gd name="connsiteY4-42" fmla="*/ 106698 h 305870"/>
              <a:gd name="connsiteX5-43" fmla="*/ 3283617 w 3603657"/>
              <a:gd name="connsiteY5-44" fmla="*/ 289578 h 305870"/>
              <a:gd name="connsiteX6-45" fmla="*/ 3496977 w 3603657"/>
              <a:gd name="connsiteY6-46" fmla="*/ 198138 h 305870"/>
              <a:gd name="connsiteX7-47" fmla="*/ 3603657 w 3603657"/>
              <a:gd name="connsiteY7-48" fmla="*/ 182898 h 305870"/>
              <a:gd name="connsiteX0-49" fmla="*/ 0 w 3603657"/>
              <a:gd name="connsiteY0-50" fmla="*/ 217288 h 305870"/>
              <a:gd name="connsiteX1-51" fmla="*/ 1134777 w 3603657"/>
              <a:gd name="connsiteY1-52" fmla="*/ 289578 h 305870"/>
              <a:gd name="connsiteX2-53" fmla="*/ 1957737 w 3603657"/>
              <a:gd name="connsiteY2-54" fmla="*/ 18 h 305870"/>
              <a:gd name="connsiteX3-55" fmla="*/ 2491137 w 3603657"/>
              <a:gd name="connsiteY3-56" fmla="*/ 304818 h 305870"/>
              <a:gd name="connsiteX4-57" fmla="*/ 3085497 w 3603657"/>
              <a:gd name="connsiteY4-58" fmla="*/ 106698 h 305870"/>
              <a:gd name="connsiteX5-59" fmla="*/ 3283617 w 3603657"/>
              <a:gd name="connsiteY5-60" fmla="*/ 289578 h 305870"/>
              <a:gd name="connsiteX6-61" fmla="*/ 3496977 w 3603657"/>
              <a:gd name="connsiteY6-62" fmla="*/ 198138 h 305870"/>
              <a:gd name="connsiteX7-63" fmla="*/ 3603657 w 3603657"/>
              <a:gd name="connsiteY7-64" fmla="*/ 182898 h 305870"/>
              <a:gd name="connsiteX0-65" fmla="*/ 0 w 3439032"/>
              <a:gd name="connsiteY0-66" fmla="*/ 160067 h 305870"/>
              <a:gd name="connsiteX1-67" fmla="*/ 970152 w 3439032"/>
              <a:gd name="connsiteY1-68" fmla="*/ 289578 h 305870"/>
              <a:gd name="connsiteX2-69" fmla="*/ 1793112 w 3439032"/>
              <a:gd name="connsiteY2-70" fmla="*/ 18 h 305870"/>
              <a:gd name="connsiteX3-71" fmla="*/ 2326512 w 3439032"/>
              <a:gd name="connsiteY3-72" fmla="*/ 304818 h 305870"/>
              <a:gd name="connsiteX4-73" fmla="*/ 2920872 w 3439032"/>
              <a:gd name="connsiteY4-74" fmla="*/ 106698 h 305870"/>
              <a:gd name="connsiteX5-75" fmla="*/ 3118992 w 3439032"/>
              <a:gd name="connsiteY5-76" fmla="*/ 289578 h 305870"/>
              <a:gd name="connsiteX6-77" fmla="*/ 3332352 w 3439032"/>
              <a:gd name="connsiteY6-78" fmla="*/ 198138 h 305870"/>
              <a:gd name="connsiteX7-79" fmla="*/ 3439032 w 3439032"/>
              <a:gd name="connsiteY7-80" fmla="*/ 182898 h 3058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3439032" h="305870">
                <a:moveTo>
                  <a:pt x="0" y="160067"/>
                </a:moveTo>
                <a:cubicBezTo>
                  <a:pt x="521395" y="111693"/>
                  <a:pt x="671300" y="316253"/>
                  <a:pt x="970152" y="289578"/>
                </a:cubicBezTo>
                <a:cubicBezTo>
                  <a:pt x="1269004" y="262903"/>
                  <a:pt x="1567052" y="-2522"/>
                  <a:pt x="1793112" y="18"/>
                </a:cubicBezTo>
                <a:cubicBezTo>
                  <a:pt x="2019172" y="2558"/>
                  <a:pt x="2138552" y="287038"/>
                  <a:pt x="2326512" y="304818"/>
                </a:cubicBezTo>
                <a:cubicBezTo>
                  <a:pt x="2514472" y="322598"/>
                  <a:pt x="2788792" y="109238"/>
                  <a:pt x="2920872" y="106698"/>
                </a:cubicBezTo>
                <a:cubicBezTo>
                  <a:pt x="3052952" y="104158"/>
                  <a:pt x="3050412" y="274338"/>
                  <a:pt x="3118992" y="289578"/>
                </a:cubicBezTo>
                <a:cubicBezTo>
                  <a:pt x="3187572" y="304818"/>
                  <a:pt x="3279012" y="215918"/>
                  <a:pt x="3332352" y="198138"/>
                </a:cubicBezTo>
                <a:cubicBezTo>
                  <a:pt x="3385692" y="180358"/>
                  <a:pt x="3412362" y="181628"/>
                  <a:pt x="3439032" y="182898"/>
                </a:cubicBezTo>
              </a:path>
            </a:pathLst>
          </a:custGeom>
          <a:noFill/>
          <a:ln>
            <a:solidFill>
              <a:srgbClr val="9FCC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5178261" y="5247791"/>
            <a:ext cx="185984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 spc="300" dirty="0" smtClean="0">
                <a:solidFill>
                  <a:srgbClr val="9FCC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技术部</a:t>
            </a:r>
            <a:endParaRPr lang="zh-CN" altLang="en-US" sz="1400" b="1" spc="300" dirty="0" smtClean="0">
              <a:solidFill>
                <a:srgbClr val="9FCC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日期占位符 6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B962C8B-B14F-4D97-AF65-F5344CB8AC3E}" type="datetime1">
              <a:rPr lang="zh-CN" altLang="en-US"/>
            </a:fld>
            <a:endParaRPr lang="zh-CN" altLang="en-US"/>
          </a:p>
        </p:txBody>
      </p:sp>
      <p:sp>
        <p:nvSpPr>
          <p:cNvPr id="66" name="灯片编号占位符 6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7330CE1-AD7C-40E8-9C9E-711BFFEC76B7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LIDE.ICON" val="#61957;#36784;"/>
</p:tagLst>
</file>

<file path=ppt/tags/tag2.xml><?xml version="1.0" encoding="utf-8"?>
<p:tagLst xmlns:p="http://schemas.openxmlformats.org/presentationml/2006/main">
  <p:tag name="KSO_WM_DIAGRAM_VIRTUALLY_FRAME" val="{&quot;height&quot;:250.41543307086621,&quot;left&quot;:61.008818897637795,&quot;top&quot;:179.61204724409444,&quot;width&quot;:880.8411811023622}"/>
</p:tagLst>
</file>

<file path=ppt/tags/tag3.xml><?xml version="1.0" encoding="utf-8"?>
<p:tagLst xmlns:p="http://schemas.openxmlformats.org/presentationml/2006/main">
  <p:tag name="KSO_WM_DIAGRAM_VIRTUALLY_FRAME" val="{&quot;height&quot;:250.41543307086621,&quot;left&quot;:61.008818897637795,&quot;top&quot;:179.61204724409444,&quot;width&quot;:880.8411811023622}"/>
</p:tagLst>
</file>

<file path=ppt/tags/tag4.xml><?xml version="1.0" encoding="utf-8"?>
<p:tagLst xmlns:p="http://schemas.openxmlformats.org/presentationml/2006/main">
  <p:tag name="KSO_WM_DIAGRAM_VIRTUALLY_FRAME" val="{&quot;height&quot;:250.41543307086621,&quot;left&quot;:61.008818897637795,&quot;top&quot;:179.61204724409444,&quot;width&quot;:880.8411811023622}"/>
</p:tagLst>
</file>

<file path=ppt/tags/tag5.xml><?xml version="1.0" encoding="utf-8"?>
<p:tagLst xmlns:p="http://schemas.openxmlformats.org/presentationml/2006/main">
  <p:tag name="KSO_WM_DIAGRAM_VIRTUALLY_FRAME" val="{&quot;height&quot;:250.41543307086621,&quot;left&quot;:61.008818897637795,&quot;top&quot;:179.61204724409444,&quot;width&quot;:880.8411811023622}"/>
</p:tagLst>
</file>

<file path=ppt/tags/tag6.xml><?xml version="1.0" encoding="utf-8"?>
<p:tagLst xmlns:p="http://schemas.openxmlformats.org/presentationml/2006/main">
  <p:tag name="KSO_WM_DIAGRAM_VIRTUALLY_FRAME" val="{&quot;height&quot;:250.41543307086621,&quot;left&quot;:61.008818897637795,&quot;top&quot;:179.61204724409444,&quot;width&quot;:880.8411811023622}"/>
</p:tagLst>
</file>

<file path=ppt/tags/tag7.xml><?xml version="1.0" encoding="utf-8"?>
<p:tagLst xmlns:p="http://schemas.openxmlformats.org/presentationml/2006/main">
  <p:tag name="KSO_WM_DIAGRAM_VIRTUALLY_FRAME" val="{&quot;height&quot;:250.41543307086621,&quot;left&quot;:61.008818897637795,&quot;top&quot;:179.61204724409444,&quot;width&quot;:880.8411811023622}"/>
</p:tagLst>
</file>

<file path=ppt/tags/tag8.xml><?xml version="1.0" encoding="utf-8"?>
<p:tagLst xmlns:p="http://schemas.openxmlformats.org/presentationml/2006/main">
  <p:tag name="KSO_WM_DIAGRAM_VIRTUALLY_FRAME" val="{&quot;height&quot;:250.41543307086621,&quot;left&quot;:61.008818897637795,&quot;top&quot;:179.61204724409444,&quot;width&quot;:880.8411811023622}"/>
</p:tagLst>
</file>

<file path=ppt/tags/tag9.xml><?xml version="1.0" encoding="utf-8"?>
<p:tagLst xmlns:p="http://schemas.openxmlformats.org/presentationml/2006/main">
  <p:tag name="KSO_WM_DIAGRAM_VIRTUALLY_FRAME" val="{&quot;height&quot;:250.41543307086621,&quot;left&quot;:61.008818897637795,&quot;top&quot;:179.61204724409444,&quot;width&quot;:880.8411811023622}"/>
</p:tagLst>
</file>

<file path=ppt/tags/tag10.xml><?xml version="1.0" encoding="utf-8"?>
<p:tagLst xmlns:p="http://schemas.openxmlformats.org/presentationml/2006/main">
  <p:tag name="KSO_WM_DIAGRAM_VIRTUALLY_FRAME" val="{&quot;height&quot;:250.41543307086621,&quot;left&quot;:61.008818897637795,&quot;top&quot;:179.61204724409444,&quot;width&quot;:880.8411811023622}"/>
</p:tagLst>
</file>

<file path=ppt/tags/tag11.xml><?xml version="1.0" encoding="utf-8"?>
<p:tagLst xmlns:p="http://schemas.openxmlformats.org/presentationml/2006/main">
  <p:tag name="KSO_WM_DIAGRAM_VIRTUALLY_FRAME" val="{&quot;height&quot;:250.41543307086621,&quot;left&quot;:61.008818897637795,&quot;top&quot;:179.61204724409444,&quot;width&quot;:880.8411811023622}"/>
</p:tagLst>
</file>

<file path=ppt/tags/tag12.xml><?xml version="1.0" encoding="utf-8"?>
<p:tagLst xmlns:p="http://schemas.openxmlformats.org/presentationml/2006/main">
  <p:tag name="KSO_WM_DIAGRAM_VIRTUALLY_FRAME" val="{&quot;height&quot;:250.41543307086621,&quot;left&quot;:61.008818897637795,&quot;top&quot;:179.61204724409444,&quot;width&quot;:880.8411811023622}"/>
</p:tagLst>
</file>

<file path=ppt/tags/tag13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14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15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16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17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18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19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20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21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22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23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24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25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26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27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28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29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30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31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32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33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34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35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36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37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38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39.xml><?xml version="1.0" encoding="utf-8"?>
<p:tagLst xmlns:p="http://schemas.openxmlformats.org/presentationml/2006/main">
  <p:tag name="KSO_WM_DIAGRAM_VIRTUALLY_FRAME" val="{&quot;height&quot;:710.6472440944882,&quot;left&quot;:-129.11645669291337,&quot;top&quot;:-1,&quot;width&quot;:1086.5745669291339}"/>
</p:tagLst>
</file>

<file path=ppt/tags/tag40.xml><?xml version="1.0" encoding="utf-8"?>
<p:tagLst xmlns:p="http://schemas.openxmlformats.org/presentationml/2006/main">
  <p:tag name="TABLE_ENDDRAG_ORIGIN_RECT" val="461*359"/>
  <p:tag name="TABLE_ENDDRAG_RECT" val="137*85*461*359"/>
</p:tagLst>
</file>

<file path=ppt/tags/tag41.xml><?xml version="1.0" encoding="utf-8"?>
<p:tagLst xmlns:p="http://schemas.openxmlformats.org/presentationml/2006/main">
  <p:tag name="TABLE_ENDDRAG_ORIGIN_RECT" val="398*151"/>
  <p:tag name="TABLE_ENDDRAG_RECT" val="548*118*398*151"/>
</p:tagLst>
</file>

<file path=ppt/tags/tag42.xml><?xml version="1.0" encoding="utf-8"?>
<p:tagLst xmlns:p="http://schemas.openxmlformats.org/presentationml/2006/main">
  <p:tag name="KSO_WM_DIAGRAM_VIRTUALLY_FRAME" val="{&quot;height&quot;:326.3863779527559,&quot;left&quot;:169.43055118110232,&quot;top&quot;:129.16196850393698,&quot;width&quot;:401.38314960629924}"/>
</p:tagLst>
</file>

<file path=ppt/tags/tag43.xml><?xml version="1.0" encoding="utf-8"?>
<p:tagLst xmlns:p="http://schemas.openxmlformats.org/presentationml/2006/main">
  <p:tag name="KSO_WM_DIAGRAM_VIRTUALLY_FRAME" val="{&quot;height&quot;:326.3863779527559,&quot;left&quot;:169.43055118110232,&quot;top&quot;:129.16196850393698,&quot;width&quot;:401.38314960629924}"/>
</p:tagLst>
</file>

<file path=ppt/tags/tag44.xml><?xml version="1.0" encoding="utf-8"?>
<p:tagLst xmlns:p="http://schemas.openxmlformats.org/presentationml/2006/main">
  <p:tag name="KSO_WM_DIAGRAM_VIRTUALLY_FRAME" val="{&quot;height&quot;:326.3863779527559,&quot;left&quot;:169.43055118110232,&quot;top&quot;:129.16196850393698,&quot;width&quot;:401.38314960629924}"/>
</p:tagLst>
</file>

<file path=ppt/tags/tag45.xml><?xml version="1.0" encoding="utf-8"?>
<p:tagLst xmlns:p="http://schemas.openxmlformats.org/presentationml/2006/main">
  <p:tag name="KSO_WM_DIAGRAM_VIRTUALLY_FRAME" val="{&quot;height&quot;:326.3863779527559,&quot;left&quot;:169.43055118110232,&quot;top&quot;:129.16196850393698,&quot;width&quot;:401.38314960629924}"/>
</p:tagLst>
</file>

<file path=ppt/tags/tag46.xml><?xml version="1.0" encoding="utf-8"?>
<p:tagLst xmlns:p="http://schemas.openxmlformats.org/presentationml/2006/main">
  <p:tag name="KSO_WM_DIAGRAM_VIRTUALLY_FRAME" val="{&quot;height&quot;:326.3863779527559,&quot;left&quot;:169.43055118110232,&quot;top&quot;:129.16196850393698,&quot;width&quot;:401.38314960629924}"/>
</p:tagLst>
</file>

<file path=ppt/tags/tag47.xml><?xml version="1.0" encoding="utf-8"?>
<p:tagLst xmlns:p="http://schemas.openxmlformats.org/presentationml/2006/main">
  <p:tag name="KSO_WM_DIAGRAM_VIRTUALLY_FRAME" val="{&quot;height&quot;:326.3863779527559,&quot;left&quot;:169.43055118110232,&quot;top&quot;:129.16196850393698,&quot;width&quot;:401.38314960629924}"/>
</p:tagLst>
</file>

<file path=ppt/tags/tag48.xml><?xml version="1.0" encoding="utf-8"?>
<p:tagLst xmlns:p="http://schemas.openxmlformats.org/presentationml/2006/main">
  <p:tag name="KSO_WM_DIAGRAM_VIRTUALLY_FRAME" val="{&quot;height&quot;:326.3863779527559,&quot;left&quot;:169.43055118110232,&quot;top&quot;:129.16196850393698,&quot;width&quot;:401.38314960629924}"/>
</p:tagLst>
</file>

<file path=ppt/tags/tag49.xml><?xml version="1.0" encoding="utf-8"?>
<p:tagLst xmlns:p="http://schemas.openxmlformats.org/presentationml/2006/main">
  <p:tag name="KSO_WM_DIAGRAM_VIRTUALLY_FRAME" val="{&quot;height&quot;:326.3863779527559,&quot;left&quot;:169.43055118110232,&quot;top&quot;:129.16196850393698,&quot;width&quot;:401.38314960629924}"/>
</p:tagLst>
</file>

<file path=ppt/tags/tag50.xml><?xml version="1.0" encoding="utf-8"?>
<p:tagLst xmlns:p="http://schemas.openxmlformats.org/presentationml/2006/main">
  <p:tag name="KSO_WM_DIAGRAM_VIRTUALLY_FRAME" val="{&quot;height&quot;:326.3863779527559,&quot;left&quot;:169.43055118110232,&quot;top&quot;:129.16196850393698,&quot;width&quot;:401.38314960629924}"/>
</p:tagLst>
</file>

<file path=ppt/tags/tag51.xml><?xml version="1.0" encoding="utf-8"?>
<p:tagLst xmlns:p="http://schemas.openxmlformats.org/presentationml/2006/main">
  <p:tag name="KSO_WM_DIAGRAM_VIRTUALLY_FRAME" val="{&quot;height&quot;:326.3863779527559,&quot;left&quot;:169.43055118110232,&quot;top&quot;:129.16196850393698,&quot;width&quot;:401.38314960629924}"/>
</p:tagLst>
</file>

<file path=ppt/tags/tag52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53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54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55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56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57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58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59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60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61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62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63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64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65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66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67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68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69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70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71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72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73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74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75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76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77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78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79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80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81.xml><?xml version="1.0" encoding="utf-8"?>
<p:tagLst xmlns:p="http://schemas.openxmlformats.org/presentationml/2006/main">
  <p:tag name="KSO_WM_DIAGRAM_VIRTUALLY_FRAME" val="{&quot;height&quot;:366.25,&quot;left&quot;:105,&quot;top&quot;:142.05,&quot;width&quot;:750}"/>
</p:tagLst>
</file>

<file path=ppt/tags/tag82.xml><?xml version="1.0" encoding="utf-8"?>
<p:tagLst xmlns:p="http://schemas.openxmlformats.org/presentationml/2006/main">
  <p:tag name="ISLIDE.ICON" val="#61957;#36784;"/>
</p:tagLst>
</file>

<file path=ppt/tags/tag83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COMMONDATA" val="eyJoZGlkIjoiYjNkNDYxMmIwNmM5NTY2OTdkODYxNGM2OGY2YmI2OGYifQ=="/>
  <p:tag name="KSO_WPP_MARK_KEY" val="30d0ddbd-58a4-49f5-813c-c229ad581e80"/>
  <p:tag name="resource_record_key" val="{&quot;29&quot;:[50053052]}"/>
</p:tagLst>
</file>

<file path=ppt/theme/theme1.xml><?xml version="1.0" encoding="utf-8"?>
<a:theme xmlns:a="http://schemas.openxmlformats.org/drawingml/2006/main" name="第一PPT，www.1ppt.com">
  <a:themeElements>
    <a:clrScheme name="自定义 8">
      <a:dk1>
        <a:srgbClr val="262626"/>
      </a:dk1>
      <a:lt1>
        <a:sysClr val="window" lastClr="FFFFFF"/>
      </a:lt1>
      <a:dk2>
        <a:srgbClr val="2D4D6D"/>
      </a:dk2>
      <a:lt2>
        <a:srgbClr val="E7E6E6"/>
      </a:lt2>
      <a:accent1>
        <a:srgbClr val="DB634D"/>
      </a:accent1>
      <a:accent2>
        <a:srgbClr val="FFCDB8"/>
      </a:accent2>
      <a:accent3>
        <a:srgbClr val="B77B57"/>
      </a:accent3>
      <a:accent4>
        <a:srgbClr val="FCCCC6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1836</Words>
  <Application>WPS 演示</Application>
  <PresentationFormat>自定义</PresentationFormat>
  <Paragraphs>452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Wingdings</vt:lpstr>
      <vt:lpstr>Arial</vt:lpstr>
      <vt:lpstr>阿里巴巴普惠体 R</vt:lpstr>
      <vt:lpstr>微软雅黑 Light</vt:lpstr>
      <vt:lpstr>思源宋体 CN Heavy</vt:lpstr>
      <vt:lpstr>Abril Fatface</vt:lpstr>
      <vt:lpstr>汉仪雅酷黑 85W</vt:lpstr>
      <vt:lpstr>黑体</vt:lpstr>
      <vt:lpstr>Nexa Light</vt:lpstr>
      <vt:lpstr>汉仪综艺体简</vt:lpstr>
      <vt:lpstr>Arial Unicode MS</vt:lpstr>
      <vt:lpstr>Arial Black</vt:lpstr>
      <vt:lpstr>等线</vt:lpstr>
      <vt:lpstr>League Gothic Regular</vt:lpstr>
      <vt:lpstr>Gill Sans</vt:lpstr>
      <vt:lpstr>FontAwesome</vt:lpstr>
      <vt:lpstr>Mongolian Baiti</vt:lpstr>
      <vt:lpstr>Segoe Print</vt:lpstr>
      <vt:lpstr>Calibri</vt:lpstr>
      <vt:lpstr>汉仪旗黑-55简</vt:lpstr>
      <vt:lpstr>Times New Roman</vt:lpstr>
      <vt:lpstr>标准粗黑</vt:lpstr>
      <vt:lpstr>华文仿宋</vt:lpstr>
      <vt:lpstr>仿宋</vt:lpstr>
      <vt:lpstr>Calibri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公司例会</dc:title>
  <dc:creator>第一PPT</dc:creator>
  <cp:keywords>www.1ppt.com</cp:keywords>
  <dc:description>www.1ppt.com</dc:description>
  <cp:lastModifiedBy>蓦然</cp:lastModifiedBy>
  <cp:revision>47</cp:revision>
  <dcterms:created xsi:type="dcterms:W3CDTF">2022-06-14T08:02:00Z</dcterms:created>
  <dcterms:modified xsi:type="dcterms:W3CDTF">2025-03-14T09:40:06Z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56CF88FDA941495EAA4C184618274AEC_12</vt:lpwstr>
  </property>
  <property fmtid="{D5CDD505-2E9C-101B-9397-08002B2CF9AE}" pid="3" name="KSOProductBuildVer">
    <vt:lpwstr>2052-12.1.0.20305</vt:lpwstr>
  </property>
</Properties>
</file>