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978" r:id="rId3"/>
    <p:sldId id="992" r:id="rId5"/>
    <p:sldId id="993" r:id="rId6"/>
    <p:sldId id="994" r:id="rId7"/>
    <p:sldId id="995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3" userDrawn="1">
          <p15:clr>
            <a:srgbClr val="A4A3A4"/>
          </p15:clr>
        </p15:guide>
        <p15:guide id="2" pos="3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F92C7"/>
    <a:srgbClr val="2F4050"/>
    <a:srgbClr val="3C8DBC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141" y="45"/>
      </p:cViewPr>
      <p:guideLst>
        <p:guide orient="horz" pos="2243"/>
        <p:guide pos="388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63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2B0E87B-222C-4A6A-A0C2-79819C00819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2B0E87B-222C-4A6A-A0C2-79819C00819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2B0E87B-222C-4A6A-A0C2-79819C00819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2B0E87B-222C-4A6A-A0C2-79819C00819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2B0E87B-222C-4A6A-A0C2-79819C00819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 dirty="0"/>
              <a:t>1</a:t>
            </a:r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 dirty="0"/>
              <a:t>1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sldNum="0"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sldNum="0"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1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sldNum="0"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原创设计师【幻雨工作室】__1"/>
          <p:cNvSpPr/>
          <p:nvPr userDrawn="1"/>
        </p:nvSpPr>
        <p:spPr>
          <a:xfrm>
            <a:off x="0" y="2"/>
            <a:ext cx="12192000" cy="11491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hdr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dirty="0"/>
              <a:t>1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442045"/>
            <a:ext cx="12192000" cy="2866288"/>
          </a:xfrm>
          <a:prstGeom prst="rect">
            <a:avLst/>
          </a:prstGeom>
          <a:solidFill>
            <a:srgbClr val="90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22" name="图片 2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" y="4308333"/>
            <a:ext cx="12192000" cy="36344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-140447" y="2074290"/>
            <a:ext cx="12472894" cy="1845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spc="19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关于新疆学生体质健康数据提供给发展中心的技术实现</a:t>
            </a:r>
            <a:endParaRPr lang="zh-CN" altLang="en-US" sz="2800" b="1" spc="190" dirty="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spc="19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第一次集中研讨</a:t>
            </a:r>
            <a:endParaRPr lang="zh-CN" altLang="en-US" sz="2800" b="1" spc="190" dirty="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spc="19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会议纪要</a:t>
            </a:r>
            <a:endParaRPr lang="zh-CN" altLang="en-US" sz="2000" b="1" spc="190" dirty="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326F-811A-4E19-8E07-20DC52C73163}" type="datetime1">
              <a:rPr lang="zh-CN" altLang="en-US" smtClean="0"/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2606"/>
            <a:ext cx="12192000" cy="46863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AD2-1B93-4FF5-8ED6-37AAE445416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2140" y="1130935"/>
            <a:ext cx="10294620" cy="509841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0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一、会议主题：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关于新疆学生体质健康数据提供给发展中心的技术实现——第一次集中研讨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二、会议时间：2025年12月16日 18:00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三、会议形式：线下+线上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四、线下地点：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胡杨厅</a:t>
            </a:r>
            <a:b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</a:b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五、会议记录：颜准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六、会议链接：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#腾讯会议：814-740-153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七、参会人员：方源、董士杰、张旭东、颜准、赵昂、王爱龙</a:t>
            </a:r>
            <a:endParaRPr lang="zh-CN" altLang="en-US" sz="24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0" algn="l">
              <a:lnSpc>
                <a:spcPct val="16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八.会议内容：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algn="l">
              <a:lnSpc>
                <a:spcPct val="16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技术实现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algn="l">
              <a:lnSpc>
                <a:spcPct val="16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数据安全保密承诺</a:t>
            </a:r>
            <a:b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关于新疆教育数据服务平台在接收学生体质健康数据后，相关合作内容初步探讨。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5036" y="-8"/>
            <a:ext cx="781265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latin typeface="+mj-ea"/>
                <a:ea typeface="+mj-ea"/>
              </a:rPr>
              <a:t>一、会议基本信息</a:t>
            </a:r>
            <a:endParaRPr lang="zh-CN" altLang="en-US" sz="28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2606"/>
            <a:ext cx="12192000" cy="46863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AD2-1B93-4FF5-8ED6-37AAE445416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67335" y="1130935"/>
            <a:ext cx="11520805" cy="52419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0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赵老师：提议有董老师和王老师汇报对接进度</a:t>
            </a:r>
            <a:b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董士杰、王爱民：</a:t>
            </a:r>
            <a:b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1.2024年9月14日字段初步对接遇到域名解析问题，所有字段都是字符串类型，数据结构没有变化，先解决域名解析的问题。</a:t>
            </a:r>
            <a:b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初步计划：先跑通第一张表，如果第一张表没有问题，执行几天，查看数据一致性是否完备，然后根据这个模式来进行接下来的数据。</a:t>
            </a:r>
            <a:b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2.能力开放平台暂时无法使用，正在进行数据整合、数据迁移，后台调整完毕后第一时间进行使用，重新发送继续走之前的接口，接口没有没变化。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b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</a:br>
            <a:br>
              <a:rPr lang="zh-CN" altLang="en-US" sz="3200" b="1" dirty="0">
                <a:latin typeface="华文宋体" panose="02010600040101010101" pitchFamily="2" charset="-122"/>
                <a:ea typeface="华文宋体" panose="02010600040101010101" pitchFamily="2" charset="-122"/>
              </a:rPr>
            </a:br>
            <a:endParaRPr lang="zh-CN" altLang="en-US" sz="32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5036" y="-8"/>
            <a:ext cx="781265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一、技术实现</a:t>
            </a:r>
            <a:endParaRPr lang="zh-CN" altLang="en-US" sz="28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2606"/>
            <a:ext cx="12192000" cy="46863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AD2-1B93-4FF5-8ED6-37AAE445416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67335" y="1130935"/>
            <a:ext cx="11520805" cy="52419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algn="l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董老师：内部有数据安全保密方面的管理制度，有硬性要求，针对数据传输安全方面如何保障？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algn="l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赵老师：从业务开始建立，本质上是资源发展中心和数据管理中心签。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algn="l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王老师：体卫艺对数据管理中心有保密的要求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algn="l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b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br>
              <a:rPr lang="zh-CN" altLang="en-US" sz="3200" b="1" dirty="0">
                <a:latin typeface="华文宋体" panose="02010600040101010101" pitchFamily="2" charset="-122"/>
                <a:ea typeface="华文宋体" panose="02010600040101010101" pitchFamily="2" charset="-122"/>
              </a:rPr>
            </a:br>
            <a:endParaRPr lang="zh-CN" altLang="en-US" sz="32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5036" y="-8"/>
            <a:ext cx="781265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二、数据安全保密承诺</a:t>
            </a:r>
            <a:endParaRPr lang="zh-CN" altLang="en-US" sz="28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2606"/>
            <a:ext cx="12192000" cy="46863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AD2-1B93-4FF5-8ED6-37AAE445416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67335" y="1130935"/>
            <a:ext cx="11520805" cy="52419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algn="l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b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br>
              <a:rPr lang="zh-CN" altLang="en-US" sz="3200" b="1" dirty="0">
                <a:latin typeface="华文宋体" panose="02010600040101010101" pitchFamily="2" charset="-122"/>
                <a:ea typeface="华文宋体" panose="02010600040101010101" pitchFamily="2" charset="-122"/>
              </a:rPr>
            </a:br>
            <a:endParaRPr lang="zh-CN" altLang="en-US" sz="32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5036" y="-8"/>
            <a:ext cx="7812659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三、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合作内容初步探讨</a:t>
            </a:r>
            <a:endParaRPr lang="zh-CN" altLang="en-US" sz="28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COMMONDATA" val="eyJoZGlkIjoiMTk1ODYxODMyODdkYjQzZjA5NTNiYjY1MjgzY2ZjMTQifQ=="/>
  <p:tag name="KSO_WPP_MARK_KEY" val="01b1de53-345f-4deb-81bb-3d27d0b7289c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603</Words>
  <Application>WPS 演示</Application>
  <PresentationFormat>宽屏</PresentationFormat>
  <Paragraphs>52</Paragraphs>
  <Slides>5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8" baseType="lpstr">
      <vt:lpstr>Arial</vt:lpstr>
      <vt:lpstr>宋体</vt:lpstr>
      <vt:lpstr>Wingdings</vt:lpstr>
      <vt:lpstr>Wingdings</vt:lpstr>
      <vt:lpstr>Arial</vt:lpstr>
      <vt:lpstr>微软雅黑</vt:lpstr>
      <vt:lpstr>等线</vt:lpstr>
      <vt:lpstr>楷体</vt:lpstr>
      <vt:lpstr>华文仿宋</vt:lpstr>
      <vt:lpstr>华文宋体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yuan fang</dc:creator>
  <cp:lastModifiedBy>炳淮</cp:lastModifiedBy>
  <cp:revision>218</cp:revision>
  <dcterms:created xsi:type="dcterms:W3CDTF">2019-06-19T02:08:00Z</dcterms:created>
  <dcterms:modified xsi:type="dcterms:W3CDTF">2025-12-16T12:42:53Z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E2DEF7713B7748DFA50A15542B16FBE5</vt:lpwstr>
  </property>
</Properties>
</file>